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76" r:id="rId3"/>
    <p:sldId id="277" r:id="rId4"/>
    <p:sldId id="259" r:id="rId5"/>
    <p:sldId id="266" r:id="rId6"/>
    <p:sldId id="267" r:id="rId7"/>
    <p:sldId id="268" r:id="rId8"/>
    <p:sldId id="269" r:id="rId9"/>
    <p:sldId id="271" r:id="rId10"/>
    <p:sldId id="272" r:id="rId11"/>
    <p:sldId id="273" r:id="rId12"/>
    <p:sldId id="274" r:id="rId13"/>
    <p:sldId id="275" r:id="rId14"/>
    <p:sldId id="278" r:id="rId15"/>
    <p:sldId id="258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2009A"/>
    <a:srgbClr val="CCFF66"/>
    <a:srgbClr val="6600CC"/>
    <a:srgbClr val="9900CC"/>
    <a:srgbClr val="CC00CC"/>
    <a:srgbClr val="99FF33"/>
    <a:srgbClr val="CCFF99"/>
    <a:srgbClr val="FFFF99"/>
    <a:srgbClr val="9999FF"/>
    <a:srgbClr val="FFCC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5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1.jpeg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28000"/>
            </a:schemeClr>
          </a:solidFill>
          <a:effectLst>
            <a:outerShdw blurRad="558800" dist="50800" dir="5400000" sx="6000" sy="6000" algn="ctr" rotWithShape="0">
              <a:schemeClr val="bg1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Рамка 6"/>
          <p:cNvSpPr/>
          <p:nvPr userDrawn="1"/>
        </p:nvSpPr>
        <p:spPr>
          <a:xfrm>
            <a:off x="0" y="0"/>
            <a:ext cx="9144000" cy="6858000"/>
          </a:xfrm>
          <a:prstGeom prst="frame">
            <a:avLst>
              <a:gd name="adj1" fmla="val 4204"/>
            </a:avLst>
          </a:prstGeom>
          <a:blipFill dpi="0" rotWithShape="1">
            <a:blip r:embed="rId2">
              <a:alphaModFix amt="48000"/>
            </a:blip>
            <a:srcRect/>
            <a:stretch>
              <a:fillRect/>
            </a:stretch>
          </a:blip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grpSp>
        <p:nvGrpSpPr>
          <p:cNvPr id="9" name="Группа 8"/>
          <p:cNvGrpSpPr/>
          <p:nvPr userDrawn="1"/>
        </p:nvGrpSpPr>
        <p:grpSpPr>
          <a:xfrm>
            <a:off x="285720" y="285728"/>
            <a:ext cx="8572560" cy="494930"/>
            <a:chOff x="285720" y="357166"/>
            <a:chExt cx="8572560" cy="494930"/>
          </a:xfrm>
        </p:grpSpPr>
        <p:pic>
          <p:nvPicPr>
            <p:cNvPr id="10" name="Picture 8" descr="http://img-fotki.yandex.ru/get/5903/goroshcko-tatjana.45/0_588e1_eb356405_L"/>
            <p:cNvPicPr>
              <a:picLocks noChangeAspect="1" noChangeArrowheads="1"/>
            </p:cNvPicPr>
            <p:nvPr userDrawn="1"/>
          </p:nvPicPr>
          <p:blipFill>
            <a:blip r:embed="rId3"/>
            <a:srcRect t="53590" r="-203"/>
            <a:stretch>
              <a:fillRect/>
            </a:stretch>
          </p:blipFill>
          <p:spPr bwMode="auto">
            <a:xfrm>
              <a:off x="285720" y="357166"/>
              <a:ext cx="4071966" cy="494930"/>
            </a:xfrm>
            <a:prstGeom prst="rect">
              <a:avLst/>
            </a:prstGeom>
            <a:noFill/>
          </p:spPr>
        </p:pic>
        <p:pic>
          <p:nvPicPr>
            <p:cNvPr id="11" name="Picture 8" descr="http://img-fotki.yandex.ru/get/5903/goroshcko-tatjana.45/0_588e1_eb356405_L"/>
            <p:cNvPicPr>
              <a:picLocks noChangeAspect="1" noChangeArrowheads="1"/>
            </p:cNvPicPr>
            <p:nvPr userDrawn="1"/>
          </p:nvPicPr>
          <p:blipFill>
            <a:blip r:embed="rId3"/>
            <a:srcRect t="53590" r="-203"/>
            <a:stretch>
              <a:fillRect/>
            </a:stretch>
          </p:blipFill>
          <p:spPr bwMode="auto">
            <a:xfrm>
              <a:off x="4786314" y="357166"/>
              <a:ext cx="4071966" cy="494930"/>
            </a:xfrm>
            <a:prstGeom prst="rect">
              <a:avLst/>
            </a:prstGeom>
            <a:noFill/>
          </p:spPr>
        </p:pic>
      </p:grp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14" name="Picture 6" descr=" "/>
          <p:cNvPicPr>
            <a:picLocks noChangeAspect="1" noChangeArrowheads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1142976" y="1785926"/>
            <a:ext cx="1200282" cy="2970911"/>
          </a:xfrm>
          <a:prstGeom prst="rect">
            <a:avLst/>
          </a:prstGeom>
          <a:noFill/>
        </p:spPr>
      </p:pic>
      <p:pic>
        <p:nvPicPr>
          <p:cNvPr id="13" name="Picture 4" descr=" "/>
          <p:cNvPicPr>
            <a:picLocks noChangeAspect="1" noChangeArrowheads="1"/>
          </p:cNvPicPr>
          <p:nvPr userDrawn="1"/>
        </p:nvPicPr>
        <p:blipFill>
          <a:blip r:embed="rId5">
            <a:lum contrast="30000"/>
          </a:blip>
          <a:srcRect/>
          <a:stretch>
            <a:fillRect/>
          </a:stretch>
        </p:blipFill>
        <p:spPr bwMode="auto">
          <a:xfrm flipH="1">
            <a:off x="428596" y="2714620"/>
            <a:ext cx="1241056" cy="3071833"/>
          </a:xfrm>
          <a:prstGeom prst="rect">
            <a:avLst/>
          </a:prstGeom>
          <a:noFill/>
        </p:spPr>
      </p:pic>
      <p:pic>
        <p:nvPicPr>
          <p:cNvPr id="8" name="Picture 10" descr="http://images.photoshopia.ru/post_images/2012/08/14.png"/>
          <p:cNvPicPr>
            <a:picLocks noChangeAspect="1" noChangeArrowheads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 flipH="1">
            <a:off x="285720" y="3357562"/>
            <a:ext cx="2524654" cy="3214710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28000"/>
            </a:schemeClr>
          </a:solidFill>
          <a:effectLst>
            <a:outerShdw blurRad="558800" dist="50800" dir="5400000" sx="6000" sy="6000" algn="ctr" rotWithShape="0">
              <a:schemeClr val="bg1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7" name="Группа 6"/>
          <p:cNvGrpSpPr/>
          <p:nvPr userDrawn="1"/>
        </p:nvGrpSpPr>
        <p:grpSpPr>
          <a:xfrm>
            <a:off x="285720" y="285728"/>
            <a:ext cx="8572560" cy="494930"/>
            <a:chOff x="285720" y="357166"/>
            <a:chExt cx="8572560" cy="494930"/>
          </a:xfrm>
        </p:grpSpPr>
        <p:pic>
          <p:nvPicPr>
            <p:cNvPr id="8" name="Picture 8" descr="http://img-fotki.yandex.ru/get/5903/goroshcko-tatjana.45/0_588e1_eb356405_L"/>
            <p:cNvPicPr>
              <a:picLocks noChangeAspect="1" noChangeArrowheads="1"/>
            </p:cNvPicPr>
            <p:nvPr userDrawn="1"/>
          </p:nvPicPr>
          <p:blipFill>
            <a:blip r:embed="rId2"/>
            <a:srcRect t="53590" r="-203"/>
            <a:stretch>
              <a:fillRect/>
            </a:stretch>
          </p:blipFill>
          <p:spPr bwMode="auto">
            <a:xfrm>
              <a:off x="285720" y="357166"/>
              <a:ext cx="4071966" cy="494930"/>
            </a:xfrm>
            <a:prstGeom prst="rect">
              <a:avLst/>
            </a:prstGeom>
            <a:noFill/>
          </p:spPr>
        </p:pic>
        <p:pic>
          <p:nvPicPr>
            <p:cNvPr id="9" name="Picture 8" descr="http://img-fotki.yandex.ru/get/5903/goroshcko-tatjana.45/0_588e1_eb356405_L"/>
            <p:cNvPicPr>
              <a:picLocks noChangeAspect="1" noChangeArrowheads="1"/>
            </p:cNvPicPr>
            <p:nvPr userDrawn="1"/>
          </p:nvPicPr>
          <p:blipFill>
            <a:blip r:embed="rId2"/>
            <a:srcRect t="53590" r="-203"/>
            <a:stretch>
              <a:fillRect/>
            </a:stretch>
          </p:blipFill>
          <p:spPr bwMode="auto">
            <a:xfrm>
              <a:off x="4786314" y="357166"/>
              <a:ext cx="4071966" cy="494930"/>
            </a:xfrm>
            <a:prstGeom prst="rect">
              <a:avLst/>
            </a:prstGeom>
            <a:noFill/>
          </p:spPr>
        </p:pic>
      </p:grpSp>
      <p:pic>
        <p:nvPicPr>
          <p:cNvPr id="10" name="Picture 4" descr=" "/>
          <p:cNvPicPr>
            <a:picLocks noChangeAspect="1" noChangeArrowheads="1"/>
          </p:cNvPicPr>
          <p:nvPr userDrawn="1"/>
        </p:nvPicPr>
        <p:blipFill>
          <a:blip r:embed="rId3">
            <a:lum contrast="30000"/>
          </a:blip>
          <a:srcRect/>
          <a:stretch>
            <a:fillRect/>
          </a:stretch>
        </p:blipFill>
        <p:spPr bwMode="auto">
          <a:xfrm flipH="1">
            <a:off x="7572396" y="3500438"/>
            <a:ext cx="1241056" cy="3071833"/>
          </a:xfrm>
          <a:prstGeom prst="rect">
            <a:avLst/>
          </a:prstGeom>
          <a:noFill/>
        </p:spPr>
      </p:pic>
      <p:pic>
        <p:nvPicPr>
          <p:cNvPr id="11" name="Picture 6" descr=" "/>
          <p:cNvPicPr>
            <a:picLocks noChangeAspect="1" noChangeArrowheads="1"/>
          </p:cNvPicPr>
          <p:nvPr userDrawn="1"/>
        </p:nvPicPr>
        <p:blipFill>
          <a:blip r:embed="rId4"/>
          <a:srcRect b="25459"/>
          <a:stretch>
            <a:fillRect/>
          </a:stretch>
        </p:blipFill>
        <p:spPr bwMode="auto">
          <a:xfrm>
            <a:off x="6858016" y="4643446"/>
            <a:ext cx="1200282" cy="2214554"/>
          </a:xfrm>
          <a:prstGeom prst="rect">
            <a:avLst/>
          </a:prstGeom>
          <a:noFill/>
        </p:spPr>
      </p:pic>
      <p:sp>
        <p:nvSpPr>
          <p:cNvPr id="12" name="Рамка 11"/>
          <p:cNvSpPr/>
          <p:nvPr userDrawn="1"/>
        </p:nvSpPr>
        <p:spPr>
          <a:xfrm>
            <a:off x="0" y="0"/>
            <a:ext cx="9144000" cy="6858000"/>
          </a:xfrm>
          <a:prstGeom prst="frame">
            <a:avLst>
              <a:gd name="adj1" fmla="val 4204"/>
            </a:avLst>
          </a:prstGeom>
          <a:blipFill dpi="0" rotWithShape="1">
            <a:blip r:embed="rId5">
              <a:alphaModFix amt="61000"/>
            </a:blip>
            <a:srcRect/>
            <a:stretch>
              <a:fillRect/>
            </a:stretch>
          </a:blip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29.03.2017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29.03.2017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амка 6"/>
          <p:cNvSpPr/>
          <p:nvPr userDrawn="1"/>
        </p:nvSpPr>
        <p:spPr>
          <a:xfrm>
            <a:off x="0" y="0"/>
            <a:ext cx="9144000" cy="6858000"/>
          </a:xfrm>
          <a:prstGeom prst="frame">
            <a:avLst>
              <a:gd name="adj1" fmla="val 4204"/>
            </a:avLst>
          </a:prstGeom>
          <a:blipFill dpi="0" rotWithShape="1">
            <a:blip r:embed="rId2">
              <a:alphaModFix amt="42000"/>
            </a:blip>
            <a:srcRect/>
            <a:stretch>
              <a:fillRect/>
            </a:stretch>
          </a:blip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29.03.2017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8" name="Группа 7"/>
          <p:cNvGrpSpPr/>
          <p:nvPr userDrawn="1"/>
        </p:nvGrpSpPr>
        <p:grpSpPr>
          <a:xfrm>
            <a:off x="285720" y="285728"/>
            <a:ext cx="8572560" cy="494930"/>
            <a:chOff x="285720" y="357166"/>
            <a:chExt cx="8572560" cy="494930"/>
          </a:xfrm>
        </p:grpSpPr>
        <p:pic>
          <p:nvPicPr>
            <p:cNvPr id="9" name="Picture 8" descr="http://img-fotki.yandex.ru/get/5903/goroshcko-tatjana.45/0_588e1_eb356405_L"/>
            <p:cNvPicPr>
              <a:picLocks noChangeAspect="1" noChangeArrowheads="1"/>
            </p:cNvPicPr>
            <p:nvPr userDrawn="1"/>
          </p:nvPicPr>
          <p:blipFill>
            <a:blip r:embed="rId2"/>
            <a:srcRect t="53590" r="-203"/>
            <a:stretch>
              <a:fillRect/>
            </a:stretch>
          </p:blipFill>
          <p:spPr bwMode="auto">
            <a:xfrm>
              <a:off x="285720" y="357166"/>
              <a:ext cx="4071966" cy="494930"/>
            </a:xfrm>
            <a:prstGeom prst="rect">
              <a:avLst/>
            </a:prstGeom>
            <a:noFill/>
          </p:spPr>
        </p:pic>
        <p:pic>
          <p:nvPicPr>
            <p:cNvPr id="10" name="Picture 8" descr="http://img-fotki.yandex.ru/get/5903/goroshcko-tatjana.45/0_588e1_eb356405_L"/>
            <p:cNvPicPr>
              <a:picLocks noChangeAspect="1" noChangeArrowheads="1"/>
            </p:cNvPicPr>
            <p:nvPr userDrawn="1"/>
          </p:nvPicPr>
          <p:blipFill>
            <a:blip r:embed="rId2"/>
            <a:srcRect t="53590" r="-203"/>
            <a:stretch>
              <a:fillRect/>
            </a:stretch>
          </p:blipFill>
          <p:spPr bwMode="auto">
            <a:xfrm>
              <a:off x="4786314" y="357166"/>
              <a:ext cx="4071966" cy="494930"/>
            </a:xfrm>
            <a:prstGeom prst="rect">
              <a:avLst/>
            </a:prstGeom>
            <a:noFill/>
          </p:spPr>
        </p:pic>
      </p:grp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21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29.03.2017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28000"/>
            </a:schemeClr>
          </a:solidFill>
          <a:effectLst>
            <a:outerShdw blurRad="558800" dist="50800" dir="5400000" sx="6000" sy="6000" algn="ctr" rotWithShape="0">
              <a:schemeClr val="bg1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Рамка 15"/>
          <p:cNvSpPr/>
          <p:nvPr/>
        </p:nvSpPr>
        <p:spPr>
          <a:xfrm>
            <a:off x="0" y="0"/>
            <a:ext cx="9144000" cy="6858000"/>
          </a:xfrm>
          <a:prstGeom prst="frame">
            <a:avLst>
              <a:gd name="adj1" fmla="val 4204"/>
            </a:avLst>
          </a:prstGeom>
          <a:blipFill dpi="0" rotWithShape="1">
            <a:blip r:embed="rId13">
              <a:alphaModFix amt="69000"/>
            </a:blip>
            <a:srcRect/>
            <a:stretch>
              <a:fillRect/>
            </a:stretch>
          </a:blip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graza.ru/page-3-2-12.html" TargetMode="External"/><Relationship Id="rId2" Type="http://schemas.openxmlformats.org/officeDocument/2006/relationships/slide" Target="slide2.xml"/><Relationship Id="rId1" Type="http://schemas.openxmlformats.org/officeDocument/2006/relationships/slideLayout" Target="../slideLayouts/slideLayout3.xml"/><Relationship Id="rId5" Type="http://schemas.openxmlformats.org/officeDocument/2006/relationships/hyperlink" Target="http://www.smekalka.pp.ru/word_anagram.html" TargetMode="External"/><Relationship Id="rId4" Type="http://schemas.openxmlformats.org/officeDocument/2006/relationships/hyperlink" Target="http://easyen.ru/load/shablony_prezentacij/dlja_doshkolnikov/shablony_zvezdnaja_rossyp/522-1-0-31509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slide" Target="slide3.xml"/><Relationship Id="rId1" Type="http://schemas.openxmlformats.org/officeDocument/2006/relationships/slideLayout" Target="../slideLayouts/slideLayout1.xml"/><Relationship Id="rId4" Type="http://schemas.openxmlformats.org/officeDocument/2006/relationships/slide" Target="slide1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1643042" y="928670"/>
            <a:ext cx="6115777" cy="1023286"/>
            <a:chOff x="1643042" y="571480"/>
            <a:chExt cx="6115777" cy="1023286"/>
          </a:xfrm>
        </p:grpSpPr>
        <p:sp>
          <p:nvSpPr>
            <p:cNvPr id="3" name="TextBox 2"/>
            <p:cNvSpPr txBox="1"/>
            <p:nvPr/>
          </p:nvSpPr>
          <p:spPr>
            <a:xfrm>
              <a:off x="1643042" y="571480"/>
              <a:ext cx="6115777" cy="523220"/>
            </a:xfrm>
            <a:prstGeom prst="rect">
              <a:avLst/>
            </a:prstGeom>
            <a:noFill/>
          </p:spPr>
          <p:txBody>
            <a:bodyPr wrap="none" rtlCol="0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r>
                <a:rPr lang="ru-RU" sz="2800" b="1" dirty="0" smtClean="0">
                  <a:ln w="11430"/>
                  <a:solidFill>
                    <a:srgbClr val="CC00CC"/>
                  </a:soli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Arial Black" pitchFamily="34" charset="0"/>
                </a:rPr>
                <a:t>Серия «Гимнастика для ума»</a:t>
              </a:r>
              <a:endParaRPr lang="ru-RU" sz="2800" b="1" dirty="0">
                <a:ln w="11430"/>
                <a:solidFill>
                  <a:srgbClr val="CC00CC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Black" pitchFamily="34" charset="0"/>
              </a:endParaRPr>
            </a:p>
          </p:txBody>
        </p:sp>
        <p:sp>
          <p:nvSpPr>
            <p:cNvPr id="4" name="TextBox 3"/>
            <p:cNvSpPr txBox="1"/>
            <p:nvPr/>
          </p:nvSpPr>
          <p:spPr>
            <a:xfrm>
              <a:off x="3714233" y="1071546"/>
              <a:ext cx="1715534" cy="523220"/>
            </a:xfrm>
            <a:prstGeom prst="rect">
              <a:avLst/>
            </a:prstGeom>
            <a:noFill/>
          </p:spPr>
          <p:txBody>
            <a:bodyPr wrap="none" rtlCol="0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r>
                <a:rPr lang="ru-RU" sz="2800" b="1" dirty="0" smtClean="0">
                  <a:ln w="11430"/>
                  <a:solidFill>
                    <a:srgbClr val="CC00CC"/>
                  </a:soli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Arial Black" pitchFamily="34" charset="0"/>
                </a:rPr>
                <a:t>Часть 3</a:t>
              </a:r>
              <a:endParaRPr lang="ru-RU" sz="2800" b="1" dirty="0">
                <a:ln w="11430"/>
                <a:solidFill>
                  <a:srgbClr val="CC00CC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Black" pitchFamily="34" charset="0"/>
              </a:endParaRPr>
            </a:p>
          </p:txBody>
        </p:sp>
      </p:grpSp>
      <p:sp>
        <p:nvSpPr>
          <p:cNvPr id="5" name="TextBox 4"/>
          <p:cNvSpPr txBox="1"/>
          <p:nvPr/>
        </p:nvSpPr>
        <p:spPr>
          <a:xfrm>
            <a:off x="2786050" y="2285992"/>
            <a:ext cx="5396029" cy="923330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sz="5400" b="1" dirty="0" smtClean="0">
                <a:ln w="11430"/>
                <a:solidFill>
                  <a:srgbClr val="72009A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Black" pitchFamily="34" charset="0"/>
              </a:rPr>
              <a:t>АНАГРАММЫ</a:t>
            </a:r>
            <a:endParaRPr lang="ru-RU" sz="5400" b="1" dirty="0">
              <a:ln w="11430"/>
              <a:solidFill>
                <a:srgbClr val="72009A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 Black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143372" y="4929198"/>
            <a:ext cx="4572000" cy="1169551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r>
              <a:rPr lang="ru-RU" sz="1400" dirty="0" err="1" smtClean="0">
                <a:solidFill>
                  <a:srgbClr val="9900CC"/>
                </a:solidFill>
                <a:latin typeface="Book Antiqua" pitchFamily="18" charset="0"/>
              </a:rPr>
              <a:t>Бабарыкина</a:t>
            </a:r>
            <a:r>
              <a:rPr lang="ru-RU" sz="1400" dirty="0" smtClean="0">
                <a:solidFill>
                  <a:srgbClr val="9900CC"/>
                </a:solidFill>
                <a:latin typeface="Book Antiqua" pitchFamily="18" charset="0"/>
              </a:rPr>
              <a:t> Татьяна Владимировна</a:t>
            </a:r>
          </a:p>
          <a:p>
            <a:pPr algn="r"/>
            <a:r>
              <a:rPr lang="ru-RU" sz="1400" dirty="0" smtClean="0">
                <a:solidFill>
                  <a:srgbClr val="9900CC"/>
                </a:solidFill>
                <a:latin typeface="Book Antiqua" pitchFamily="18" charset="0"/>
              </a:rPr>
              <a:t>учитель начальных классов</a:t>
            </a:r>
          </a:p>
          <a:p>
            <a:pPr algn="r"/>
            <a:r>
              <a:rPr lang="ru-RU" sz="1400" smtClean="0">
                <a:solidFill>
                  <a:srgbClr val="9900CC"/>
                </a:solidFill>
                <a:latin typeface="Book Antiqua" pitchFamily="18" charset="0"/>
              </a:rPr>
              <a:t>МАОУ </a:t>
            </a:r>
            <a:r>
              <a:rPr lang="ru-RU" sz="1400" dirty="0" smtClean="0">
                <a:solidFill>
                  <a:srgbClr val="9900CC"/>
                </a:solidFill>
                <a:latin typeface="Book Antiqua" pitchFamily="18" charset="0"/>
              </a:rPr>
              <a:t>«СОШ с углублённым изучением английского языка №27»</a:t>
            </a:r>
          </a:p>
          <a:p>
            <a:pPr algn="r"/>
            <a:r>
              <a:rPr lang="ru-RU" sz="1400" dirty="0" err="1" smtClean="0">
                <a:solidFill>
                  <a:srgbClr val="9900CC"/>
                </a:solidFill>
                <a:latin typeface="Book Antiqua" pitchFamily="18" charset="0"/>
              </a:rPr>
              <a:t>г.Ангарск</a:t>
            </a:r>
            <a:endParaRPr lang="ru-RU" sz="1400" dirty="0">
              <a:solidFill>
                <a:srgbClr val="9900CC"/>
              </a:solidFill>
              <a:latin typeface="Book Antiqua" pitchFamily="18" charset="0"/>
            </a:endParaRPr>
          </a:p>
        </p:txBody>
      </p:sp>
      <p:sp>
        <p:nvSpPr>
          <p:cNvPr id="7" name="Стрелка вправо 6">
            <a:hlinkClick r:id="" action="ppaction://hlinkshowjump?jump=nextslide"/>
          </p:cNvPr>
          <p:cNvSpPr/>
          <p:nvPr/>
        </p:nvSpPr>
        <p:spPr>
          <a:xfrm>
            <a:off x="2643174" y="5786454"/>
            <a:ext cx="642942" cy="642942"/>
          </a:xfrm>
          <a:prstGeom prst="rightArrow">
            <a:avLst/>
          </a:prstGeom>
          <a:solidFill>
            <a:srgbClr val="72009A">
              <a:alpha val="65000"/>
            </a:srgbClr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71538" y="1000108"/>
            <a:ext cx="2857520" cy="714380"/>
          </a:xfrm>
          <a:prstGeom prst="rect">
            <a:avLst/>
          </a:prstGeom>
          <a:solidFill>
            <a:srgbClr val="FFCCFF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endParaRPr lang="ru-RU" sz="3600" b="1" dirty="0" smtClean="0">
              <a:ln w="11430"/>
              <a:solidFill>
                <a:schemeClr val="tx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Book Antiqua" pitchFamily="18" charset="0"/>
            </a:endParaRPr>
          </a:p>
          <a:p>
            <a:pPr algn="ctr"/>
            <a:r>
              <a:rPr lang="ru-RU" sz="4400" b="1" dirty="0" smtClean="0">
                <a:ln w="11430"/>
                <a:solidFill>
                  <a:schemeClr val="tx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ook Antiqua" pitchFamily="18" charset="0"/>
              </a:rPr>
              <a:t>ВЫБОР</a:t>
            </a:r>
            <a:endParaRPr lang="ru-RU" sz="3600" b="1" dirty="0" smtClean="0">
              <a:ln w="11430"/>
              <a:solidFill>
                <a:schemeClr val="tx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Book Antiqua" pitchFamily="18" charset="0"/>
            </a:endParaRPr>
          </a:p>
          <a:p>
            <a:pPr algn="ctr"/>
            <a:endParaRPr lang="ru-RU" sz="3600" b="1" dirty="0">
              <a:ln w="11430"/>
              <a:solidFill>
                <a:schemeClr val="tx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Book Antiqua" pitchFamily="18" charset="0"/>
            </a:endParaRPr>
          </a:p>
        </p:txBody>
      </p:sp>
      <p:sp>
        <p:nvSpPr>
          <p:cNvPr id="7" name="Стрелка вниз 6"/>
          <p:cNvSpPr/>
          <p:nvPr/>
        </p:nvSpPr>
        <p:spPr>
          <a:xfrm>
            <a:off x="2143108" y="1785926"/>
            <a:ext cx="642942" cy="642942"/>
          </a:xfrm>
          <a:prstGeom prst="downArrow">
            <a:avLst/>
          </a:prstGeom>
          <a:solidFill>
            <a:srgbClr val="CC00CC">
              <a:alpha val="45000"/>
            </a:srgb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трелка вниз 10"/>
          <p:cNvSpPr/>
          <p:nvPr/>
        </p:nvSpPr>
        <p:spPr>
          <a:xfrm>
            <a:off x="6429388" y="1785926"/>
            <a:ext cx="642942" cy="642942"/>
          </a:xfrm>
          <a:prstGeom prst="downArrow">
            <a:avLst/>
          </a:prstGeom>
          <a:solidFill>
            <a:srgbClr val="FFFF00">
              <a:alpha val="72000"/>
            </a:srgb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714348" y="2500306"/>
            <a:ext cx="3571900" cy="2000264"/>
          </a:xfrm>
          <a:prstGeom prst="rect">
            <a:avLst/>
          </a:prstGeom>
          <a:solidFill>
            <a:srgbClr val="CC00CC">
              <a:alpha val="25000"/>
            </a:srgb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endParaRPr lang="ru-RU" sz="3200" b="1" dirty="0" smtClean="0">
              <a:ln w="11430"/>
              <a:solidFill>
                <a:schemeClr val="tx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Book Antiqua" pitchFamily="18" charset="0"/>
            </a:endParaRPr>
          </a:p>
          <a:p>
            <a:pPr algn="ctr"/>
            <a:r>
              <a:rPr lang="ru-RU" sz="3200" b="1" dirty="0" smtClean="0">
                <a:ln w="11430"/>
                <a:solidFill>
                  <a:schemeClr val="tx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ook Antiqua" pitchFamily="18" charset="0"/>
              </a:rPr>
              <a:t>крутой откос по берегу реки, краю оврага</a:t>
            </a:r>
          </a:p>
          <a:p>
            <a:pPr algn="ctr"/>
            <a:endParaRPr lang="ru-RU" sz="3200" b="1" dirty="0">
              <a:ln w="11430"/>
              <a:solidFill>
                <a:schemeClr val="tx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Book Antiqua" pitchFamily="18" charset="0"/>
            </a:endParaRPr>
          </a:p>
        </p:txBody>
      </p:sp>
      <p:sp>
        <p:nvSpPr>
          <p:cNvPr id="12" name="Стрелка вниз 11"/>
          <p:cNvSpPr/>
          <p:nvPr/>
        </p:nvSpPr>
        <p:spPr>
          <a:xfrm>
            <a:off x="2143108" y="4572008"/>
            <a:ext cx="642942" cy="642942"/>
          </a:xfrm>
          <a:prstGeom prst="downArrow">
            <a:avLst/>
          </a:prstGeom>
          <a:solidFill>
            <a:srgbClr val="9999FF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1071538" y="5286388"/>
            <a:ext cx="2857520" cy="714380"/>
          </a:xfrm>
          <a:prstGeom prst="rect">
            <a:avLst/>
          </a:prstGeom>
          <a:solidFill>
            <a:srgbClr val="9999FF">
              <a:alpha val="30980"/>
            </a:srgb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endParaRPr lang="ru-RU" sz="3600" b="1" dirty="0" smtClean="0">
              <a:ln w="11430"/>
              <a:solidFill>
                <a:schemeClr val="tx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Book Antiqua" pitchFamily="18" charset="0"/>
            </a:endParaRPr>
          </a:p>
          <a:p>
            <a:pPr algn="ctr"/>
            <a:r>
              <a:rPr lang="ru-RU" sz="4400" b="1" dirty="0" smtClean="0">
                <a:ln w="11430"/>
                <a:solidFill>
                  <a:schemeClr val="tx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ook Antiqua" pitchFamily="18" charset="0"/>
              </a:rPr>
              <a:t>ОБРЫВ</a:t>
            </a:r>
            <a:endParaRPr lang="ru-RU" sz="3600" b="1" dirty="0" smtClean="0">
              <a:ln w="11430"/>
              <a:solidFill>
                <a:schemeClr val="tx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Book Antiqua" pitchFamily="18" charset="0"/>
            </a:endParaRPr>
          </a:p>
          <a:p>
            <a:pPr algn="ctr"/>
            <a:endParaRPr lang="ru-RU" sz="3600" b="1" dirty="0">
              <a:ln w="11430"/>
              <a:solidFill>
                <a:schemeClr val="tx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Book Antiqua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5286380" y="1000108"/>
            <a:ext cx="2857520" cy="714380"/>
          </a:xfrm>
          <a:prstGeom prst="rect">
            <a:avLst/>
          </a:prstGeom>
          <a:solidFill>
            <a:srgbClr val="FFFF99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endParaRPr lang="ru-RU" sz="3600" b="1" dirty="0" smtClean="0">
              <a:ln w="11430"/>
              <a:solidFill>
                <a:schemeClr val="tx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Book Antiqua" pitchFamily="18" charset="0"/>
            </a:endParaRPr>
          </a:p>
          <a:p>
            <a:pPr algn="ctr"/>
            <a:r>
              <a:rPr lang="ru-RU" sz="4400" b="1" dirty="0" smtClean="0">
                <a:ln w="11430"/>
                <a:solidFill>
                  <a:schemeClr val="tx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ook Antiqua" pitchFamily="18" charset="0"/>
              </a:rPr>
              <a:t>ГРИВА</a:t>
            </a:r>
            <a:endParaRPr lang="ru-RU" sz="3600" b="1" dirty="0" smtClean="0">
              <a:ln w="11430"/>
              <a:solidFill>
                <a:schemeClr val="tx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Book Antiqua" pitchFamily="18" charset="0"/>
            </a:endParaRPr>
          </a:p>
          <a:p>
            <a:pPr algn="ctr"/>
            <a:endParaRPr lang="ru-RU" sz="3600" b="1" dirty="0">
              <a:ln w="11430"/>
              <a:solidFill>
                <a:schemeClr val="tx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Book Antiqua" pitchFamily="18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5000628" y="2500306"/>
            <a:ext cx="3571900" cy="2000264"/>
          </a:xfrm>
          <a:prstGeom prst="rect">
            <a:avLst/>
          </a:prstGeom>
          <a:solidFill>
            <a:srgbClr val="CCFF66">
              <a:alpha val="24706"/>
            </a:srgb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endParaRPr lang="ru-RU" sz="4000" b="1" dirty="0" smtClean="0">
              <a:ln w="11430"/>
              <a:solidFill>
                <a:schemeClr val="tx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Book Antiqua" pitchFamily="18" charset="0"/>
            </a:endParaRPr>
          </a:p>
          <a:p>
            <a:pPr algn="ctr"/>
            <a:r>
              <a:rPr lang="ru-RU" sz="4000" b="1" dirty="0" smtClean="0">
                <a:ln w="11430"/>
                <a:solidFill>
                  <a:schemeClr val="tx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ook Antiqua" pitchFamily="18" charset="0"/>
              </a:rPr>
              <a:t>военные противники</a:t>
            </a:r>
          </a:p>
          <a:p>
            <a:pPr algn="ctr"/>
            <a:endParaRPr lang="ru-RU" sz="4000" b="1" dirty="0">
              <a:ln w="11430"/>
              <a:solidFill>
                <a:schemeClr val="tx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Book Antiqua" pitchFamily="18" charset="0"/>
            </a:endParaRPr>
          </a:p>
        </p:txBody>
      </p:sp>
      <p:sp>
        <p:nvSpPr>
          <p:cNvPr id="16" name="Стрелка вниз 15"/>
          <p:cNvSpPr/>
          <p:nvPr/>
        </p:nvSpPr>
        <p:spPr>
          <a:xfrm>
            <a:off x="6429388" y="4572008"/>
            <a:ext cx="642942" cy="642942"/>
          </a:xfrm>
          <a:prstGeom prst="downArrow">
            <a:avLst/>
          </a:prstGeom>
          <a:solidFill>
            <a:srgbClr val="CCFF66">
              <a:alpha val="72000"/>
            </a:srgb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5429256" y="5286388"/>
            <a:ext cx="2857520" cy="714380"/>
          </a:xfrm>
          <a:prstGeom prst="rect">
            <a:avLst/>
          </a:prstGeom>
          <a:solidFill>
            <a:srgbClr val="99FF33">
              <a:alpha val="56000"/>
            </a:srgb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endParaRPr lang="ru-RU" sz="3600" b="1" dirty="0" smtClean="0">
              <a:ln w="11430"/>
              <a:solidFill>
                <a:schemeClr val="tx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Book Antiqua" pitchFamily="18" charset="0"/>
            </a:endParaRPr>
          </a:p>
          <a:p>
            <a:pPr algn="ctr"/>
            <a:r>
              <a:rPr lang="ru-RU" sz="4400" b="1" dirty="0" smtClean="0">
                <a:ln w="11430"/>
                <a:solidFill>
                  <a:schemeClr val="tx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ook Antiqua" pitchFamily="18" charset="0"/>
              </a:rPr>
              <a:t>ВРАГИ</a:t>
            </a:r>
            <a:endParaRPr lang="ru-RU" sz="3600" b="1" dirty="0" smtClean="0">
              <a:ln w="11430"/>
              <a:solidFill>
                <a:schemeClr val="tx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Book Antiqua" pitchFamily="18" charset="0"/>
            </a:endParaRPr>
          </a:p>
          <a:p>
            <a:pPr algn="ctr"/>
            <a:endParaRPr lang="ru-RU" sz="3600" b="1" dirty="0">
              <a:ln w="11430"/>
              <a:solidFill>
                <a:schemeClr val="tx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Book Antiqua" pitchFamily="18" charset="0"/>
            </a:endParaRPr>
          </a:p>
        </p:txBody>
      </p:sp>
      <p:sp>
        <p:nvSpPr>
          <p:cNvPr id="18" name="Стрелка вправо 17">
            <a:hlinkClick r:id="" action="ppaction://hlinkshowjump?jump=nextslide"/>
          </p:cNvPr>
          <p:cNvSpPr/>
          <p:nvPr/>
        </p:nvSpPr>
        <p:spPr>
          <a:xfrm>
            <a:off x="8215338" y="6000768"/>
            <a:ext cx="571504" cy="500066"/>
          </a:xfrm>
          <a:prstGeom prst="rightArrow">
            <a:avLst/>
          </a:prstGeom>
          <a:solidFill>
            <a:srgbClr val="72009A">
              <a:alpha val="65000"/>
            </a:srgbClr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Крест 18">
            <a:hlinkClick r:id="" action="ppaction://hlinkshowjump?jump=endshow"/>
          </p:cNvPr>
          <p:cNvSpPr/>
          <p:nvPr/>
        </p:nvSpPr>
        <p:spPr>
          <a:xfrm rot="2872380">
            <a:off x="430390" y="6085447"/>
            <a:ext cx="403282" cy="394077"/>
          </a:xfrm>
          <a:prstGeom prst="plus">
            <a:avLst/>
          </a:prstGeom>
          <a:solidFill>
            <a:srgbClr val="72009A">
              <a:alpha val="67000"/>
            </a:srgbClr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</p:childTnLst>
        </p:cTn>
      </p:par>
    </p:tnLst>
    <p:bldLst>
      <p:bldP spid="11" grpId="0" animBg="1"/>
      <p:bldP spid="13" grpId="0" animBg="1"/>
      <p:bldP spid="14" grpId="0" animBg="1"/>
      <p:bldP spid="15" grpId="0" animBg="1"/>
      <p:bldP spid="16" grpId="0" animBg="1"/>
      <p:bldP spid="1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71538" y="1000108"/>
            <a:ext cx="2857520" cy="714380"/>
          </a:xfrm>
          <a:prstGeom prst="rect">
            <a:avLst/>
          </a:prstGeom>
          <a:solidFill>
            <a:srgbClr val="FFCCFF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endParaRPr lang="ru-RU" sz="3600" b="1" dirty="0" smtClean="0">
              <a:ln w="11430"/>
              <a:solidFill>
                <a:schemeClr val="tx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Book Antiqua" pitchFamily="18" charset="0"/>
            </a:endParaRPr>
          </a:p>
          <a:p>
            <a:pPr algn="ctr"/>
            <a:r>
              <a:rPr lang="ru-RU" sz="4400" b="1" dirty="0" smtClean="0">
                <a:ln w="11430"/>
                <a:solidFill>
                  <a:schemeClr val="tx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ook Antiqua" pitchFamily="18" charset="0"/>
              </a:rPr>
              <a:t>КОСТИ</a:t>
            </a:r>
            <a:endParaRPr lang="ru-RU" sz="3600" b="1" dirty="0" smtClean="0">
              <a:ln w="11430"/>
              <a:solidFill>
                <a:schemeClr val="tx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Book Antiqua" pitchFamily="18" charset="0"/>
            </a:endParaRPr>
          </a:p>
          <a:p>
            <a:pPr algn="ctr"/>
            <a:endParaRPr lang="ru-RU" sz="3600" b="1" dirty="0">
              <a:ln w="11430"/>
              <a:solidFill>
                <a:schemeClr val="tx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Book Antiqua" pitchFamily="18" charset="0"/>
            </a:endParaRPr>
          </a:p>
        </p:txBody>
      </p:sp>
      <p:sp>
        <p:nvSpPr>
          <p:cNvPr id="7" name="Стрелка вниз 6"/>
          <p:cNvSpPr/>
          <p:nvPr/>
        </p:nvSpPr>
        <p:spPr>
          <a:xfrm>
            <a:off x="2143108" y="1785926"/>
            <a:ext cx="642942" cy="642942"/>
          </a:xfrm>
          <a:prstGeom prst="downArrow">
            <a:avLst/>
          </a:prstGeom>
          <a:solidFill>
            <a:srgbClr val="CC00CC">
              <a:alpha val="45000"/>
            </a:srgb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трелка вниз 10"/>
          <p:cNvSpPr/>
          <p:nvPr/>
        </p:nvSpPr>
        <p:spPr>
          <a:xfrm>
            <a:off x="6429388" y="1785926"/>
            <a:ext cx="642942" cy="642942"/>
          </a:xfrm>
          <a:prstGeom prst="downArrow">
            <a:avLst/>
          </a:prstGeom>
          <a:solidFill>
            <a:srgbClr val="FFFF00">
              <a:alpha val="72000"/>
            </a:srgb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714348" y="2500306"/>
            <a:ext cx="3571900" cy="2000264"/>
          </a:xfrm>
          <a:prstGeom prst="rect">
            <a:avLst/>
          </a:prstGeom>
          <a:solidFill>
            <a:srgbClr val="CC00CC">
              <a:alpha val="25000"/>
            </a:srgb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endParaRPr lang="ru-RU" sz="4400" b="1" dirty="0" smtClean="0">
              <a:ln w="11430"/>
              <a:solidFill>
                <a:schemeClr val="tx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Book Antiqua" pitchFamily="18" charset="0"/>
            </a:endParaRPr>
          </a:p>
          <a:p>
            <a:pPr algn="ctr"/>
            <a:r>
              <a:rPr lang="ru-RU" sz="4400" b="1" dirty="0" smtClean="0">
                <a:ln w="11430"/>
                <a:solidFill>
                  <a:schemeClr val="tx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ook Antiqua" pitchFamily="18" charset="0"/>
              </a:rPr>
              <a:t>начало реки</a:t>
            </a:r>
          </a:p>
          <a:p>
            <a:pPr algn="ctr"/>
            <a:endParaRPr lang="ru-RU" sz="4400" b="1" dirty="0">
              <a:ln w="11430"/>
              <a:solidFill>
                <a:schemeClr val="tx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Book Antiqua" pitchFamily="18" charset="0"/>
            </a:endParaRPr>
          </a:p>
        </p:txBody>
      </p:sp>
      <p:sp>
        <p:nvSpPr>
          <p:cNvPr id="12" name="Стрелка вниз 11"/>
          <p:cNvSpPr/>
          <p:nvPr/>
        </p:nvSpPr>
        <p:spPr>
          <a:xfrm>
            <a:off x="2143108" y="4572008"/>
            <a:ext cx="642942" cy="642942"/>
          </a:xfrm>
          <a:prstGeom prst="downArrow">
            <a:avLst/>
          </a:prstGeom>
          <a:solidFill>
            <a:srgbClr val="9999FF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1071538" y="5286388"/>
            <a:ext cx="2857520" cy="714380"/>
          </a:xfrm>
          <a:prstGeom prst="rect">
            <a:avLst/>
          </a:prstGeom>
          <a:solidFill>
            <a:srgbClr val="9999FF">
              <a:alpha val="30980"/>
            </a:srgb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endParaRPr lang="ru-RU" sz="3600" b="1" dirty="0" smtClean="0">
              <a:ln w="11430"/>
              <a:solidFill>
                <a:schemeClr val="tx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Book Antiqua" pitchFamily="18" charset="0"/>
            </a:endParaRPr>
          </a:p>
          <a:p>
            <a:pPr algn="ctr"/>
            <a:r>
              <a:rPr lang="ru-RU" sz="4400" b="1" dirty="0" smtClean="0">
                <a:ln w="11430"/>
                <a:solidFill>
                  <a:schemeClr val="tx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ook Antiqua" pitchFamily="18" charset="0"/>
              </a:rPr>
              <a:t>ИСТОК</a:t>
            </a:r>
            <a:endParaRPr lang="ru-RU" sz="3600" b="1" dirty="0" smtClean="0">
              <a:ln w="11430"/>
              <a:solidFill>
                <a:schemeClr val="tx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Book Antiqua" pitchFamily="18" charset="0"/>
            </a:endParaRPr>
          </a:p>
          <a:p>
            <a:pPr algn="ctr"/>
            <a:endParaRPr lang="ru-RU" sz="3600" b="1" dirty="0">
              <a:ln w="11430"/>
              <a:solidFill>
                <a:schemeClr val="tx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Book Antiqua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5286380" y="1000108"/>
            <a:ext cx="2857520" cy="714380"/>
          </a:xfrm>
          <a:prstGeom prst="rect">
            <a:avLst/>
          </a:prstGeom>
          <a:solidFill>
            <a:srgbClr val="FFFF99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endParaRPr lang="ru-RU" sz="3600" b="1" dirty="0" smtClean="0">
              <a:ln w="11430"/>
              <a:solidFill>
                <a:schemeClr val="tx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Book Antiqua" pitchFamily="18" charset="0"/>
            </a:endParaRPr>
          </a:p>
          <a:p>
            <a:pPr algn="ctr"/>
            <a:r>
              <a:rPr lang="ru-RU" sz="4400" b="1" dirty="0" smtClean="0">
                <a:ln w="11430"/>
                <a:solidFill>
                  <a:schemeClr val="tx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ook Antiqua" pitchFamily="18" charset="0"/>
              </a:rPr>
              <a:t>КЛОУН</a:t>
            </a:r>
            <a:endParaRPr lang="ru-RU" sz="3600" b="1" dirty="0" smtClean="0">
              <a:ln w="11430"/>
              <a:solidFill>
                <a:schemeClr val="tx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Book Antiqua" pitchFamily="18" charset="0"/>
            </a:endParaRPr>
          </a:p>
          <a:p>
            <a:pPr algn="ctr"/>
            <a:endParaRPr lang="ru-RU" sz="3600" b="1" dirty="0">
              <a:ln w="11430"/>
              <a:solidFill>
                <a:schemeClr val="tx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Book Antiqua" pitchFamily="18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5000628" y="2500306"/>
            <a:ext cx="3571900" cy="2000264"/>
          </a:xfrm>
          <a:prstGeom prst="rect">
            <a:avLst/>
          </a:prstGeom>
          <a:solidFill>
            <a:srgbClr val="CCFF66">
              <a:alpha val="24706"/>
            </a:srgb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endParaRPr lang="ru-RU" sz="4000" b="1" dirty="0" smtClean="0">
              <a:ln w="11430"/>
              <a:solidFill>
                <a:schemeClr val="tx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Book Antiqua" pitchFamily="18" charset="0"/>
            </a:endParaRPr>
          </a:p>
          <a:p>
            <a:pPr algn="ctr"/>
            <a:r>
              <a:rPr lang="ru-RU" sz="4000" b="1" dirty="0" smtClean="0">
                <a:ln w="11430"/>
                <a:solidFill>
                  <a:schemeClr val="tx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ook Antiqua" pitchFamily="18" charset="0"/>
              </a:rPr>
              <a:t>шейное украшение с камнями</a:t>
            </a:r>
          </a:p>
          <a:p>
            <a:pPr algn="ctr"/>
            <a:endParaRPr lang="ru-RU" sz="4000" b="1" dirty="0">
              <a:ln w="11430"/>
              <a:solidFill>
                <a:schemeClr val="tx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Book Antiqua" pitchFamily="18" charset="0"/>
            </a:endParaRPr>
          </a:p>
        </p:txBody>
      </p:sp>
      <p:sp>
        <p:nvSpPr>
          <p:cNvPr id="16" name="Стрелка вниз 15"/>
          <p:cNvSpPr/>
          <p:nvPr/>
        </p:nvSpPr>
        <p:spPr>
          <a:xfrm>
            <a:off x="6429388" y="4572008"/>
            <a:ext cx="642942" cy="642942"/>
          </a:xfrm>
          <a:prstGeom prst="downArrow">
            <a:avLst/>
          </a:prstGeom>
          <a:solidFill>
            <a:srgbClr val="CCFF66">
              <a:alpha val="72000"/>
            </a:srgb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5429256" y="5286388"/>
            <a:ext cx="2857520" cy="714380"/>
          </a:xfrm>
          <a:prstGeom prst="rect">
            <a:avLst/>
          </a:prstGeom>
          <a:solidFill>
            <a:srgbClr val="99FF33">
              <a:alpha val="56000"/>
            </a:srgb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endParaRPr lang="ru-RU" sz="3600" b="1" dirty="0" smtClean="0">
              <a:ln w="11430"/>
              <a:solidFill>
                <a:schemeClr val="tx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Book Antiqua" pitchFamily="18" charset="0"/>
            </a:endParaRPr>
          </a:p>
          <a:p>
            <a:pPr algn="ctr"/>
            <a:r>
              <a:rPr lang="ru-RU" sz="4400" b="1" dirty="0" smtClean="0">
                <a:ln w="11430"/>
                <a:solidFill>
                  <a:schemeClr val="tx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ook Antiqua" pitchFamily="18" charset="0"/>
              </a:rPr>
              <a:t>КУЛОН</a:t>
            </a:r>
            <a:endParaRPr lang="ru-RU" sz="3600" b="1" dirty="0" smtClean="0">
              <a:ln w="11430"/>
              <a:solidFill>
                <a:schemeClr val="tx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Book Antiqua" pitchFamily="18" charset="0"/>
            </a:endParaRPr>
          </a:p>
          <a:p>
            <a:pPr algn="ctr"/>
            <a:endParaRPr lang="ru-RU" sz="3600" b="1" dirty="0">
              <a:ln w="11430"/>
              <a:solidFill>
                <a:schemeClr val="tx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Book Antiqua" pitchFamily="18" charset="0"/>
            </a:endParaRPr>
          </a:p>
        </p:txBody>
      </p:sp>
      <p:sp>
        <p:nvSpPr>
          <p:cNvPr id="18" name="Стрелка вправо 17">
            <a:hlinkClick r:id="" action="ppaction://hlinkshowjump?jump=nextslide"/>
          </p:cNvPr>
          <p:cNvSpPr/>
          <p:nvPr/>
        </p:nvSpPr>
        <p:spPr>
          <a:xfrm>
            <a:off x="8215338" y="6000768"/>
            <a:ext cx="571504" cy="500066"/>
          </a:xfrm>
          <a:prstGeom prst="rightArrow">
            <a:avLst/>
          </a:prstGeom>
          <a:solidFill>
            <a:srgbClr val="72009A">
              <a:alpha val="65000"/>
            </a:srgbClr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Крест 18">
            <a:hlinkClick r:id="" action="ppaction://hlinkshowjump?jump=endshow"/>
          </p:cNvPr>
          <p:cNvSpPr/>
          <p:nvPr/>
        </p:nvSpPr>
        <p:spPr>
          <a:xfrm rot="2872380">
            <a:off x="430390" y="6085447"/>
            <a:ext cx="403282" cy="394077"/>
          </a:xfrm>
          <a:prstGeom prst="plus">
            <a:avLst/>
          </a:prstGeom>
          <a:solidFill>
            <a:srgbClr val="72009A">
              <a:alpha val="67000"/>
            </a:srgbClr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</p:childTnLst>
        </p:cTn>
      </p:par>
    </p:tnLst>
    <p:bldLst>
      <p:bldP spid="11" grpId="0" animBg="1"/>
      <p:bldP spid="13" grpId="0" animBg="1"/>
      <p:bldP spid="14" grpId="0" animBg="1"/>
      <p:bldP spid="15" grpId="0" animBg="1"/>
      <p:bldP spid="16" grpId="0" animBg="1"/>
      <p:bldP spid="1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71538" y="1000108"/>
            <a:ext cx="2857520" cy="714380"/>
          </a:xfrm>
          <a:prstGeom prst="rect">
            <a:avLst/>
          </a:prstGeom>
          <a:solidFill>
            <a:srgbClr val="FFCCFF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endParaRPr lang="ru-RU" sz="3600" b="1" dirty="0" smtClean="0">
              <a:ln w="11430"/>
              <a:solidFill>
                <a:schemeClr val="tx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Book Antiqua" pitchFamily="18" charset="0"/>
            </a:endParaRPr>
          </a:p>
          <a:p>
            <a:pPr algn="ctr"/>
            <a:r>
              <a:rPr lang="ru-RU" sz="4400" b="1" dirty="0" smtClean="0">
                <a:ln w="11430"/>
                <a:solidFill>
                  <a:schemeClr val="tx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ook Antiqua" pitchFamily="18" charset="0"/>
              </a:rPr>
              <a:t>ЛЕЙКА</a:t>
            </a:r>
            <a:endParaRPr lang="ru-RU" sz="3600" b="1" dirty="0" smtClean="0">
              <a:ln w="11430"/>
              <a:solidFill>
                <a:schemeClr val="tx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Book Antiqua" pitchFamily="18" charset="0"/>
            </a:endParaRPr>
          </a:p>
          <a:p>
            <a:pPr algn="ctr"/>
            <a:endParaRPr lang="ru-RU" sz="3600" b="1" dirty="0">
              <a:ln w="11430"/>
              <a:solidFill>
                <a:schemeClr val="tx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Book Antiqua" pitchFamily="18" charset="0"/>
            </a:endParaRPr>
          </a:p>
        </p:txBody>
      </p:sp>
      <p:sp>
        <p:nvSpPr>
          <p:cNvPr id="7" name="Стрелка вниз 6"/>
          <p:cNvSpPr/>
          <p:nvPr/>
        </p:nvSpPr>
        <p:spPr>
          <a:xfrm>
            <a:off x="2143108" y="1785926"/>
            <a:ext cx="642942" cy="642942"/>
          </a:xfrm>
          <a:prstGeom prst="downArrow">
            <a:avLst/>
          </a:prstGeom>
          <a:solidFill>
            <a:srgbClr val="CC00CC">
              <a:alpha val="45000"/>
            </a:srgb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трелка вниз 10"/>
          <p:cNvSpPr/>
          <p:nvPr/>
        </p:nvSpPr>
        <p:spPr>
          <a:xfrm>
            <a:off x="6429388" y="1785926"/>
            <a:ext cx="642942" cy="642942"/>
          </a:xfrm>
          <a:prstGeom prst="downArrow">
            <a:avLst/>
          </a:prstGeom>
          <a:solidFill>
            <a:srgbClr val="FFFF00">
              <a:alpha val="72000"/>
            </a:srgb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714348" y="2500306"/>
            <a:ext cx="3571900" cy="2000264"/>
          </a:xfrm>
          <a:prstGeom prst="rect">
            <a:avLst/>
          </a:prstGeom>
          <a:solidFill>
            <a:srgbClr val="CC00CC">
              <a:alpha val="25000"/>
            </a:srgb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endParaRPr lang="ru-RU" sz="4400" b="1" dirty="0" smtClean="0">
              <a:ln w="11430"/>
              <a:solidFill>
                <a:schemeClr val="tx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Book Antiqua" pitchFamily="18" charset="0"/>
            </a:endParaRPr>
          </a:p>
          <a:p>
            <a:pPr algn="ctr"/>
            <a:r>
              <a:rPr lang="ru-RU" sz="4400" b="1" dirty="0" smtClean="0">
                <a:ln w="11430"/>
                <a:solidFill>
                  <a:schemeClr val="tx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ook Antiqua" pitchFamily="18" charset="0"/>
              </a:rPr>
              <a:t>слуга</a:t>
            </a:r>
          </a:p>
          <a:p>
            <a:pPr algn="ctr"/>
            <a:endParaRPr lang="ru-RU" sz="4400" b="1" dirty="0">
              <a:ln w="11430"/>
              <a:solidFill>
                <a:schemeClr val="tx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Book Antiqua" pitchFamily="18" charset="0"/>
            </a:endParaRPr>
          </a:p>
        </p:txBody>
      </p:sp>
      <p:sp>
        <p:nvSpPr>
          <p:cNvPr id="12" name="Стрелка вниз 11"/>
          <p:cNvSpPr/>
          <p:nvPr/>
        </p:nvSpPr>
        <p:spPr>
          <a:xfrm>
            <a:off x="2143108" y="4572008"/>
            <a:ext cx="642942" cy="642942"/>
          </a:xfrm>
          <a:prstGeom prst="downArrow">
            <a:avLst/>
          </a:prstGeom>
          <a:solidFill>
            <a:srgbClr val="9999FF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1071538" y="5286388"/>
            <a:ext cx="2857520" cy="714380"/>
          </a:xfrm>
          <a:prstGeom prst="rect">
            <a:avLst/>
          </a:prstGeom>
          <a:solidFill>
            <a:srgbClr val="9999FF">
              <a:alpha val="30980"/>
            </a:srgb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endParaRPr lang="ru-RU" sz="3600" b="1" dirty="0" smtClean="0">
              <a:ln w="11430"/>
              <a:solidFill>
                <a:schemeClr val="tx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Book Antiqua" pitchFamily="18" charset="0"/>
            </a:endParaRPr>
          </a:p>
          <a:p>
            <a:pPr algn="ctr"/>
            <a:r>
              <a:rPr lang="ru-RU" sz="4400" b="1" dirty="0" smtClean="0">
                <a:ln w="11430"/>
                <a:solidFill>
                  <a:schemeClr val="tx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ook Antiqua" pitchFamily="18" charset="0"/>
              </a:rPr>
              <a:t>ЛАКЕЙ</a:t>
            </a:r>
            <a:endParaRPr lang="ru-RU" sz="3600" b="1" dirty="0" smtClean="0">
              <a:ln w="11430"/>
              <a:solidFill>
                <a:schemeClr val="tx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Book Antiqua" pitchFamily="18" charset="0"/>
            </a:endParaRPr>
          </a:p>
          <a:p>
            <a:pPr algn="ctr"/>
            <a:endParaRPr lang="ru-RU" sz="3600" b="1" dirty="0">
              <a:ln w="11430"/>
              <a:solidFill>
                <a:schemeClr val="tx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Book Antiqua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5214942" y="1000108"/>
            <a:ext cx="3000396" cy="714380"/>
          </a:xfrm>
          <a:prstGeom prst="rect">
            <a:avLst/>
          </a:prstGeom>
          <a:solidFill>
            <a:srgbClr val="FFFF99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endParaRPr lang="ru-RU" sz="3600" b="1" dirty="0" smtClean="0">
              <a:ln w="11430"/>
              <a:solidFill>
                <a:schemeClr val="tx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Book Antiqua" pitchFamily="18" charset="0"/>
            </a:endParaRPr>
          </a:p>
          <a:p>
            <a:pPr algn="ctr"/>
            <a:r>
              <a:rPr lang="ru-RU" sz="4400" b="1" dirty="0" smtClean="0">
                <a:ln w="11430"/>
                <a:solidFill>
                  <a:schemeClr val="tx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ook Antiqua" pitchFamily="18" charset="0"/>
              </a:rPr>
              <a:t>НЕМОТА</a:t>
            </a:r>
            <a:endParaRPr lang="ru-RU" sz="3600" b="1" dirty="0" smtClean="0">
              <a:ln w="11430"/>
              <a:solidFill>
                <a:schemeClr val="tx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Book Antiqua" pitchFamily="18" charset="0"/>
            </a:endParaRPr>
          </a:p>
          <a:p>
            <a:pPr algn="ctr"/>
            <a:endParaRPr lang="ru-RU" sz="3600" b="1" dirty="0">
              <a:ln w="11430"/>
              <a:solidFill>
                <a:schemeClr val="tx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Book Antiqua" pitchFamily="18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5000628" y="2500306"/>
            <a:ext cx="3571900" cy="2000264"/>
          </a:xfrm>
          <a:prstGeom prst="rect">
            <a:avLst/>
          </a:prstGeom>
          <a:solidFill>
            <a:srgbClr val="CCFF66">
              <a:alpha val="24706"/>
            </a:srgb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endParaRPr lang="ru-RU" sz="3400" b="1" dirty="0" smtClean="0">
              <a:ln w="11430"/>
              <a:solidFill>
                <a:schemeClr val="tx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Book Antiqua" pitchFamily="18" charset="0"/>
            </a:endParaRPr>
          </a:p>
          <a:p>
            <a:pPr algn="ctr"/>
            <a:r>
              <a:rPr lang="ru-RU" sz="3400" b="1" dirty="0" smtClean="0">
                <a:ln w="11430"/>
                <a:solidFill>
                  <a:schemeClr val="tx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ook Antiqua" pitchFamily="18" charset="0"/>
              </a:rPr>
              <a:t>металлический денежный знак</a:t>
            </a:r>
          </a:p>
          <a:p>
            <a:pPr algn="ctr"/>
            <a:endParaRPr lang="ru-RU" sz="3400" b="1" dirty="0">
              <a:ln w="11430"/>
              <a:solidFill>
                <a:schemeClr val="tx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Book Antiqua" pitchFamily="18" charset="0"/>
            </a:endParaRPr>
          </a:p>
        </p:txBody>
      </p:sp>
      <p:sp>
        <p:nvSpPr>
          <p:cNvPr id="16" name="Стрелка вниз 15"/>
          <p:cNvSpPr/>
          <p:nvPr/>
        </p:nvSpPr>
        <p:spPr>
          <a:xfrm>
            <a:off x="6429388" y="4572008"/>
            <a:ext cx="642942" cy="642942"/>
          </a:xfrm>
          <a:prstGeom prst="downArrow">
            <a:avLst/>
          </a:prstGeom>
          <a:solidFill>
            <a:srgbClr val="CCFF66">
              <a:alpha val="72000"/>
            </a:srgb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5357818" y="5286388"/>
            <a:ext cx="3000396" cy="714380"/>
          </a:xfrm>
          <a:prstGeom prst="rect">
            <a:avLst/>
          </a:prstGeom>
          <a:solidFill>
            <a:srgbClr val="99FF33">
              <a:alpha val="56000"/>
            </a:srgb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endParaRPr lang="ru-RU" sz="3600" b="1" dirty="0" smtClean="0">
              <a:ln w="11430"/>
              <a:solidFill>
                <a:schemeClr val="tx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Book Antiqua" pitchFamily="18" charset="0"/>
            </a:endParaRPr>
          </a:p>
          <a:p>
            <a:pPr algn="ctr"/>
            <a:r>
              <a:rPr lang="ru-RU" sz="4400" b="1" dirty="0" smtClean="0">
                <a:ln w="11430"/>
                <a:solidFill>
                  <a:schemeClr val="tx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ook Antiqua" pitchFamily="18" charset="0"/>
              </a:rPr>
              <a:t>МОНЕТА</a:t>
            </a:r>
            <a:endParaRPr lang="ru-RU" sz="3600" b="1" dirty="0" smtClean="0">
              <a:ln w="11430"/>
              <a:solidFill>
                <a:schemeClr val="tx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Book Antiqua" pitchFamily="18" charset="0"/>
            </a:endParaRPr>
          </a:p>
          <a:p>
            <a:pPr algn="ctr"/>
            <a:endParaRPr lang="ru-RU" sz="3600" b="1" dirty="0">
              <a:ln w="11430"/>
              <a:solidFill>
                <a:schemeClr val="tx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Book Antiqua" pitchFamily="18" charset="0"/>
            </a:endParaRPr>
          </a:p>
        </p:txBody>
      </p:sp>
      <p:sp>
        <p:nvSpPr>
          <p:cNvPr id="18" name="Стрелка вправо 17">
            <a:hlinkClick r:id="" action="ppaction://hlinkshowjump?jump=nextslide"/>
          </p:cNvPr>
          <p:cNvSpPr/>
          <p:nvPr/>
        </p:nvSpPr>
        <p:spPr>
          <a:xfrm>
            <a:off x="8215338" y="6000768"/>
            <a:ext cx="571504" cy="500066"/>
          </a:xfrm>
          <a:prstGeom prst="rightArrow">
            <a:avLst/>
          </a:prstGeom>
          <a:solidFill>
            <a:srgbClr val="72009A">
              <a:alpha val="65000"/>
            </a:srgbClr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Крест 18">
            <a:hlinkClick r:id="" action="ppaction://hlinkshowjump?jump=endshow"/>
          </p:cNvPr>
          <p:cNvSpPr/>
          <p:nvPr/>
        </p:nvSpPr>
        <p:spPr>
          <a:xfrm rot="2872380">
            <a:off x="430390" y="6085447"/>
            <a:ext cx="403282" cy="394077"/>
          </a:xfrm>
          <a:prstGeom prst="plus">
            <a:avLst/>
          </a:prstGeom>
          <a:solidFill>
            <a:srgbClr val="72009A">
              <a:alpha val="67000"/>
            </a:srgbClr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</p:childTnLst>
        </p:cTn>
      </p:par>
    </p:tnLst>
    <p:bldLst>
      <p:bldP spid="11" grpId="0" animBg="1"/>
      <p:bldP spid="13" grpId="0" animBg="1"/>
      <p:bldP spid="14" grpId="0" animBg="1"/>
      <p:bldP spid="15" grpId="0" animBg="1"/>
      <p:bldP spid="16" grpId="0" animBg="1"/>
      <p:bldP spid="1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71538" y="1000108"/>
            <a:ext cx="2857520" cy="714380"/>
          </a:xfrm>
          <a:prstGeom prst="rect">
            <a:avLst/>
          </a:prstGeom>
          <a:solidFill>
            <a:srgbClr val="FFCCFF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endParaRPr lang="ru-RU" sz="3600" b="1" dirty="0" smtClean="0">
              <a:ln w="11430"/>
              <a:solidFill>
                <a:schemeClr val="tx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Book Antiqua" pitchFamily="18" charset="0"/>
            </a:endParaRPr>
          </a:p>
          <a:p>
            <a:pPr algn="ctr"/>
            <a:r>
              <a:rPr lang="ru-RU" sz="4400" b="1" dirty="0" smtClean="0">
                <a:ln w="11430"/>
                <a:solidFill>
                  <a:schemeClr val="tx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ook Antiqua" pitchFamily="18" charset="0"/>
              </a:rPr>
              <a:t>РАКЕТА</a:t>
            </a:r>
            <a:endParaRPr lang="ru-RU" sz="3600" b="1" dirty="0" smtClean="0">
              <a:ln w="11430"/>
              <a:solidFill>
                <a:schemeClr val="tx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Book Antiqua" pitchFamily="18" charset="0"/>
            </a:endParaRPr>
          </a:p>
          <a:p>
            <a:pPr algn="ctr"/>
            <a:endParaRPr lang="ru-RU" sz="3600" b="1" dirty="0">
              <a:ln w="11430"/>
              <a:solidFill>
                <a:schemeClr val="tx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Book Antiqua" pitchFamily="18" charset="0"/>
            </a:endParaRPr>
          </a:p>
        </p:txBody>
      </p:sp>
      <p:sp>
        <p:nvSpPr>
          <p:cNvPr id="7" name="Стрелка вниз 6"/>
          <p:cNvSpPr/>
          <p:nvPr/>
        </p:nvSpPr>
        <p:spPr>
          <a:xfrm>
            <a:off x="2143108" y="1785926"/>
            <a:ext cx="642942" cy="642942"/>
          </a:xfrm>
          <a:prstGeom prst="downArrow">
            <a:avLst/>
          </a:prstGeom>
          <a:solidFill>
            <a:srgbClr val="CC00CC">
              <a:alpha val="45000"/>
            </a:srgb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трелка вниз 10"/>
          <p:cNvSpPr/>
          <p:nvPr/>
        </p:nvSpPr>
        <p:spPr>
          <a:xfrm>
            <a:off x="6429388" y="1785926"/>
            <a:ext cx="642942" cy="642942"/>
          </a:xfrm>
          <a:prstGeom prst="downArrow">
            <a:avLst/>
          </a:prstGeom>
          <a:solidFill>
            <a:srgbClr val="FFFF00">
              <a:alpha val="72000"/>
            </a:srgb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714348" y="2500306"/>
            <a:ext cx="3571900" cy="2000264"/>
          </a:xfrm>
          <a:prstGeom prst="rect">
            <a:avLst/>
          </a:prstGeom>
          <a:solidFill>
            <a:srgbClr val="CC00CC">
              <a:alpha val="25000"/>
            </a:srgb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endParaRPr lang="ru-RU" sz="4400" b="1" dirty="0" smtClean="0">
              <a:ln w="11430"/>
              <a:solidFill>
                <a:schemeClr val="tx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Book Antiqua" pitchFamily="18" charset="0"/>
            </a:endParaRPr>
          </a:p>
          <a:p>
            <a:pPr algn="ctr"/>
            <a:r>
              <a:rPr lang="ru-RU" sz="4400" b="1" dirty="0" smtClean="0">
                <a:ln w="11430"/>
                <a:solidFill>
                  <a:schemeClr val="tx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ook Antiqua" pitchFamily="18" charset="0"/>
              </a:rPr>
              <a:t>конный экипаж</a:t>
            </a:r>
          </a:p>
          <a:p>
            <a:pPr algn="ctr"/>
            <a:endParaRPr lang="ru-RU" sz="4400" b="1" dirty="0">
              <a:ln w="11430"/>
              <a:solidFill>
                <a:schemeClr val="tx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Book Antiqua" pitchFamily="18" charset="0"/>
            </a:endParaRPr>
          </a:p>
        </p:txBody>
      </p:sp>
      <p:sp>
        <p:nvSpPr>
          <p:cNvPr id="12" name="Стрелка вниз 11"/>
          <p:cNvSpPr/>
          <p:nvPr/>
        </p:nvSpPr>
        <p:spPr>
          <a:xfrm>
            <a:off x="2143108" y="4572008"/>
            <a:ext cx="642942" cy="642942"/>
          </a:xfrm>
          <a:prstGeom prst="downArrow">
            <a:avLst/>
          </a:prstGeom>
          <a:solidFill>
            <a:srgbClr val="9999FF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1071538" y="5286388"/>
            <a:ext cx="2857520" cy="714380"/>
          </a:xfrm>
          <a:prstGeom prst="rect">
            <a:avLst/>
          </a:prstGeom>
          <a:solidFill>
            <a:srgbClr val="9999FF">
              <a:alpha val="30980"/>
            </a:srgb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endParaRPr lang="ru-RU" sz="3600" b="1" dirty="0" smtClean="0">
              <a:ln w="11430"/>
              <a:solidFill>
                <a:schemeClr val="tx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Book Antiqua" pitchFamily="18" charset="0"/>
            </a:endParaRPr>
          </a:p>
          <a:p>
            <a:pPr algn="ctr"/>
            <a:r>
              <a:rPr lang="ru-RU" sz="4400" b="1" dirty="0" smtClean="0">
                <a:ln w="11430"/>
                <a:solidFill>
                  <a:schemeClr val="tx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ook Antiqua" pitchFamily="18" charset="0"/>
              </a:rPr>
              <a:t>КАРЕТА</a:t>
            </a:r>
            <a:endParaRPr lang="ru-RU" sz="3600" b="1" dirty="0" smtClean="0">
              <a:ln w="11430"/>
              <a:solidFill>
                <a:schemeClr val="tx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Book Antiqua" pitchFamily="18" charset="0"/>
            </a:endParaRPr>
          </a:p>
          <a:p>
            <a:pPr algn="ctr"/>
            <a:endParaRPr lang="ru-RU" sz="3600" b="1" dirty="0">
              <a:ln w="11430"/>
              <a:solidFill>
                <a:schemeClr val="tx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Book Antiqua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5214942" y="1000108"/>
            <a:ext cx="3000396" cy="714380"/>
          </a:xfrm>
          <a:prstGeom prst="rect">
            <a:avLst/>
          </a:prstGeom>
          <a:solidFill>
            <a:srgbClr val="FFFF99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endParaRPr lang="ru-RU" sz="3600" b="1" dirty="0" smtClean="0">
              <a:ln w="11430"/>
              <a:solidFill>
                <a:schemeClr val="tx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Book Antiqua" pitchFamily="18" charset="0"/>
            </a:endParaRPr>
          </a:p>
          <a:p>
            <a:pPr algn="ctr"/>
            <a:r>
              <a:rPr lang="ru-RU" sz="4400" b="1" dirty="0" smtClean="0">
                <a:ln w="11430"/>
                <a:solidFill>
                  <a:schemeClr val="tx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ook Antiqua" pitchFamily="18" charset="0"/>
              </a:rPr>
              <a:t>СТИРКА</a:t>
            </a:r>
            <a:endParaRPr lang="ru-RU" sz="3600" b="1" dirty="0" smtClean="0">
              <a:ln w="11430"/>
              <a:solidFill>
                <a:schemeClr val="tx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Book Antiqua" pitchFamily="18" charset="0"/>
            </a:endParaRPr>
          </a:p>
          <a:p>
            <a:pPr algn="ctr"/>
            <a:endParaRPr lang="ru-RU" sz="3600" b="1" dirty="0">
              <a:ln w="11430"/>
              <a:solidFill>
                <a:schemeClr val="tx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Book Antiqua" pitchFamily="18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5000628" y="2500306"/>
            <a:ext cx="3571900" cy="2000264"/>
          </a:xfrm>
          <a:prstGeom prst="rect">
            <a:avLst/>
          </a:prstGeom>
          <a:solidFill>
            <a:srgbClr val="CCFF66">
              <a:alpha val="24706"/>
            </a:srgb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endParaRPr lang="ru-RU" sz="4400" b="1" dirty="0" smtClean="0">
              <a:ln w="11430"/>
              <a:solidFill>
                <a:schemeClr val="tx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Book Antiqua" pitchFamily="18" charset="0"/>
            </a:endParaRPr>
          </a:p>
          <a:p>
            <a:pPr algn="ctr"/>
            <a:r>
              <a:rPr lang="ru-RU" sz="4400" b="1" dirty="0" smtClean="0">
                <a:ln w="11430"/>
                <a:solidFill>
                  <a:schemeClr val="tx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ook Antiqua" pitchFamily="18" charset="0"/>
              </a:rPr>
              <a:t>старый человек</a:t>
            </a:r>
          </a:p>
          <a:p>
            <a:pPr algn="ctr"/>
            <a:endParaRPr lang="ru-RU" sz="4400" b="1" dirty="0">
              <a:ln w="11430"/>
              <a:solidFill>
                <a:schemeClr val="tx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Book Antiqua" pitchFamily="18" charset="0"/>
            </a:endParaRPr>
          </a:p>
        </p:txBody>
      </p:sp>
      <p:sp>
        <p:nvSpPr>
          <p:cNvPr id="16" name="Стрелка вниз 15"/>
          <p:cNvSpPr/>
          <p:nvPr/>
        </p:nvSpPr>
        <p:spPr>
          <a:xfrm>
            <a:off x="6429388" y="4572008"/>
            <a:ext cx="642942" cy="642942"/>
          </a:xfrm>
          <a:prstGeom prst="downArrow">
            <a:avLst/>
          </a:prstGeom>
          <a:solidFill>
            <a:srgbClr val="CCFF66">
              <a:alpha val="72000"/>
            </a:srgb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5357818" y="5286388"/>
            <a:ext cx="3000396" cy="714380"/>
          </a:xfrm>
          <a:prstGeom prst="rect">
            <a:avLst/>
          </a:prstGeom>
          <a:solidFill>
            <a:srgbClr val="99FF33">
              <a:alpha val="56000"/>
            </a:srgb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endParaRPr lang="ru-RU" sz="3600" b="1" dirty="0" smtClean="0">
              <a:ln w="11430"/>
              <a:solidFill>
                <a:schemeClr val="tx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Book Antiqua" pitchFamily="18" charset="0"/>
            </a:endParaRPr>
          </a:p>
          <a:p>
            <a:pPr algn="ctr"/>
            <a:r>
              <a:rPr lang="ru-RU" sz="4400" b="1" dirty="0" smtClean="0">
                <a:ln w="11430"/>
                <a:solidFill>
                  <a:schemeClr val="tx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ook Antiqua" pitchFamily="18" charset="0"/>
              </a:rPr>
              <a:t>СТАРИК</a:t>
            </a:r>
            <a:endParaRPr lang="ru-RU" sz="3600" b="1" dirty="0" smtClean="0">
              <a:ln w="11430"/>
              <a:solidFill>
                <a:schemeClr val="tx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Book Antiqua" pitchFamily="18" charset="0"/>
            </a:endParaRPr>
          </a:p>
          <a:p>
            <a:pPr algn="ctr"/>
            <a:endParaRPr lang="ru-RU" sz="3600" b="1" dirty="0">
              <a:ln w="11430"/>
              <a:solidFill>
                <a:schemeClr val="tx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Book Antiqua" pitchFamily="18" charset="0"/>
            </a:endParaRPr>
          </a:p>
        </p:txBody>
      </p:sp>
      <p:sp>
        <p:nvSpPr>
          <p:cNvPr id="18" name="Стрелка вправо 17">
            <a:hlinkClick r:id="" action="ppaction://hlinkshowjump?jump=nextslide"/>
          </p:cNvPr>
          <p:cNvSpPr/>
          <p:nvPr/>
        </p:nvSpPr>
        <p:spPr>
          <a:xfrm>
            <a:off x="8215338" y="6000768"/>
            <a:ext cx="571504" cy="500066"/>
          </a:xfrm>
          <a:prstGeom prst="rightArrow">
            <a:avLst/>
          </a:prstGeom>
          <a:solidFill>
            <a:srgbClr val="72009A">
              <a:alpha val="65000"/>
            </a:srgbClr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Крест 18">
            <a:hlinkClick r:id="" action="ppaction://hlinkshowjump?jump=endshow"/>
          </p:cNvPr>
          <p:cNvSpPr/>
          <p:nvPr/>
        </p:nvSpPr>
        <p:spPr>
          <a:xfrm rot="2872380">
            <a:off x="430390" y="6085447"/>
            <a:ext cx="403282" cy="394077"/>
          </a:xfrm>
          <a:prstGeom prst="plus">
            <a:avLst/>
          </a:prstGeom>
          <a:solidFill>
            <a:srgbClr val="72009A">
              <a:alpha val="67000"/>
            </a:srgbClr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</p:childTnLst>
        </p:cTn>
      </p:par>
    </p:tnLst>
    <p:bldLst>
      <p:bldP spid="11" grpId="0" animBg="1"/>
      <p:bldP spid="13" grpId="0" animBg="1"/>
      <p:bldP spid="14" grpId="0" animBg="1"/>
      <p:bldP spid="15" grpId="0" animBg="1"/>
      <p:bldP spid="16" grpId="0" animBg="1"/>
      <p:bldP spid="17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85984" y="1000108"/>
            <a:ext cx="6014788" cy="923330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sz="5400" b="1" dirty="0" smtClean="0">
                <a:ln w="11430"/>
                <a:solidFill>
                  <a:srgbClr val="72009A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Black" pitchFamily="34" charset="0"/>
              </a:rPr>
              <a:t>Замечательно!</a:t>
            </a:r>
            <a:endParaRPr lang="ru-RU" sz="5400" b="1" dirty="0">
              <a:ln w="11430"/>
              <a:solidFill>
                <a:srgbClr val="72009A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 Black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786182" y="2643182"/>
            <a:ext cx="4161717" cy="1754326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dirty="0" smtClean="0">
                <a:ln w="11430"/>
                <a:solidFill>
                  <a:srgbClr val="72009A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Black" pitchFamily="34" charset="0"/>
              </a:rPr>
              <a:t>До новых </a:t>
            </a:r>
          </a:p>
          <a:p>
            <a:pPr algn="ctr"/>
            <a:r>
              <a:rPr lang="ru-RU" sz="5400" b="1" dirty="0" smtClean="0">
                <a:ln w="11430"/>
                <a:solidFill>
                  <a:srgbClr val="72009A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Black" pitchFamily="34" charset="0"/>
              </a:rPr>
              <a:t>встреч!</a:t>
            </a:r>
            <a:endParaRPr lang="ru-RU" sz="5400" b="1" dirty="0">
              <a:ln w="11430"/>
              <a:solidFill>
                <a:srgbClr val="72009A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 Black" pitchFamily="34" charset="0"/>
            </a:endParaRPr>
          </a:p>
        </p:txBody>
      </p:sp>
      <p:sp>
        <p:nvSpPr>
          <p:cNvPr id="6" name="Крест 5">
            <a:hlinkClick r:id="" action="ppaction://hlinkshowjump?jump=endshow"/>
          </p:cNvPr>
          <p:cNvSpPr/>
          <p:nvPr/>
        </p:nvSpPr>
        <p:spPr>
          <a:xfrm rot="2872380">
            <a:off x="8295088" y="6085447"/>
            <a:ext cx="403282" cy="394077"/>
          </a:xfrm>
          <a:prstGeom prst="plus">
            <a:avLst/>
          </a:prstGeom>
          <a:solidFill>
            <a:srgbClr val="72009A">
              <a:alpha val="67000"/>
            </a:srgbClr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286116" y="785794"/>
            <a:ext cx="2451312" cy="646331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sz="3600" b="1" dirty="0" smtClean="0">
                <a:ln w="11430"/>
                <a:solidFill>
                  <a:srgbClr val="9933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Black" pitchFamily="34" charset="0"/>
              </a:rPr>
              <a:t>Ресурсы</a:t>
            </a:r>
            <a:endParaRPr lang="ru-RU" sz="3600" b="1" dirty="0">
              <a:ln w="11430"/>
              <a:solidFill>
                <a:srgbClr val="9933FF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 Black" pitchFamily="34" charset="0"/>
            </a:endParaRPr>
          </a:p>
        </p:txBody>
      </p:sp>
      <p:sp>
        <p:nvSpPr>
          <p:cNvPr id="3" name="Управляющая кнопка: возврат 2">
            <a:hlinkClick r:id="rId2" action="ppaction://hlinksldjump" highlightClick="1"/>
          </p:cNvPr>
          <p:cNvSpPr/>
          <p:nvPr/>
        </p:nvSpPr>
        <p:spPr>
          <a:xfrm>
            <a:off x="857224" y="6072206"/>
            <a:ext cx="500066" cy="428628"/>
          </a:xfrm>
          <a:prstGeom prst="actionButtonReturn">
            <a:avLst/>
          </a:prstGeom>
          <a:solidFill>
            <a:srgbClr val="72009A">
              <a:alpha val="58000"/>
            </a:srgbClr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Крест 3">
            <a:hlinkClick r:id="" action="ppaction://hlinkshowjump?jump=endshow"/>
          </p:cNvPr>
          <p:cNvSpPr/>
          <p:nvPr/>
        </p:nvSpPr>
        <p:spPr>
          <a:xfrm rot="2872380">
            <a:off x="365470" y="6085446"/>
            <a:ext cx="403282" cy="394077"/>
          </a:xfrm>
          <a:prstGeom prst="plus">
            <a:avLst/>
          </a:prstGeom>
          <a:solidFill>
            <a:srgbClr val="72009A">
              <a:alpha val="67000"/>
            </a:srgbClr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714348" y="1500174"/>
            <a:ext cx="4000528" cy="28931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Tx/>
              <a:buChar char="-"/>
            </a:pPr>
            <a:r>
              <a:rPr lang="ru-RU" sz="1400" dirty="0" smtClean="0">
                <a:latin typeface="Book Antiqua" pitchFamily="18" charset="0"/>
                <a:hlinkClick r:id="rId3"/>
              </a:rPr>
              <a:t> </a:t>
            </a:r>
            <a:r>
              <a:rPr lang="ru-RU" sz="1400" dirty="0" smtClean="0">
                <a:latin typeface="Book Antiqua" pitchFamily="18" charset="0"/>
                <a:hlinkClick r:id="rId4"/>
              </a:rPr>
              <a:t>ШАБЛОН ПРЕЗЕНТАЦИИ</a:t>
            </a:r>
            <a:endParaRPr lang="ru-RU" sz="1400" dirty="0" smtClean="0">
              <a:latin typeface="Book Antiqua" pitchFamily="18" charset="0"/>
            </a:endParaRPr>
          </a:p>
          <a:p>
            <a:pPr>
              <a:buFontTx/>
              <a:buChar char="-"/>
            </a:pPr>
            <a:r>
              <a:rPr lang="ru-RU" sz="1400" dirty="0" smtClean="0">
                <a:latin typeface="Book Antiqua" pitchFamily="18" charset="0"/>
                <a:hlinkClick r:id="rId3"/>
              </a:rPr>
              <a:t>САЙТ </a:t>
            </a:r>
            <a:r>
              <a:rPr lang="en-US" sz="1400" dirty="0" smtClean="0">
                <a:latin typeface="Book Antiqua" pitchFamily="18" charset="0"/>
                <a:hlinkClick r:id="rId3"/>
              </a:rPr>
              <a:t> Igra.Za.ru</a:t>
            </a:r>
            <a:endParaRPr lang="en-US" sz="1400" dirty="0" smtClean="0">
              <a:latin typeface="Book Antiqua" pitchFamily="18" charset="0"/>
            </a:endParaRPr>
          </a:p>
          <a:p>
            <a:pPr>
              <a:buFontTx/>
              <a:buChar char="-"/>
            </a:pPr>
            <a:r>
              <a:rPr lang="en-US" sz="1400" dirty="0" smtClean="0">
                <a:latin typeface="Book Antiqua" pitchFamily="18" charset="0"/>
              </a:rPr>
              <a:t> </a:t>
            </a:r>
            <a:r>
              <a:rPr lang="ru-RU" sz="1400" dirty="0" smtClean="0">
                <a:latin typeface="Book Antiqua" pitchFamily="18" charset="0"/>
                <a:hlinkClick r:id="rId5"/>
              </a:rPr>
              <a:t>САЙТ </a:t>
            </a:r>
            <a:r>
              <a:rPr lang="en-US" sz="1400" dirty="0" smtClean="0">
                <a:latin typeface="Book Antiqua" pitchFamily="18" charset="0"/>
                <a:hlinkClick r:id="rId5"/>
              </a:rPr>
              <a:t>smekalka.pp.ru</a:t>
            </a:r>
            <a:endParaRPr lang="en-US" sz="1400" dirty="0" smtClean="0">
              <a:latin typeface="Book Antiqua" pitchFamily="18" charset="0"/>
            </a:endParaRPr>
          </a:p>
          <a:p>
            <a:pPr lvl="0" algn="just">
              <a:buFontTx/>
              <a:buChar char="-"/>
            </a:pPr>
            <a:r>
              <a:rPr lang="ru-RU" sz="1400" dirty="0" smtClean="0">
                <a:latin typeface="Book Antiqua" pitchFamily="18" charset="0"/>
              </a:rPr>
              <a:t>Волина В.В. Волшебные цепочки. – М.: АСТ- ПРЕСС, 1995 г.</a:t>
            </a:r>
          </a:p>
          <a:p>
            <a:pPr lvl="0"/>
            <a:r>
              <a:rPr lang="ru-RU" sz="1400" dirty="0" smtClean="0">
                <a:latin typeface="Book Antiqua" pitchFamily="18" charset="0"/>
              </a:rPr>
              <a:t>- Волина В.В. Игры с буквами и словами на уроках и дома. – М.: АСТ- ПРЕСС, 1996 г.</a:t>
            </a:r>
          </a:p>
          <a:p>
            <a:pPr lvl="0">
              <a:buFontTx/>
              <a:buChar char="-"/>
            </a:pPr>
            <a:r>
              <a:rPr lang="ru-RU" sz="1400" dirty="0" smtClean="0">
                <a:latin typeface="Book Antiqua" pitchFamily="18" charset="0"/>
              </a:rPr>
              <a:t>Волина В.В. Русский язык. Учимся играя. – Екатеринбург: Изд-во «АРГО», 1996 г.</a:t>
            </a:r>
          </a:p>
          <a:p>
            <a:pPr lvl="0" algn="just"/>
            <a:endParaRPr lang="ru-RU" sz="1400" dirty="0" smtClean="0">
              <a:latin typeface="Book Antiqua" pitchFamily="18" charset="0"/>
            </a:endParaRPr>
          </a:p>
          <a:p>
            <a:pPr algn="just"/>
            <a:endParaRPr lang="ru-RU" sz="1400" dirty="0" smtClean="0">
              <a:latin typeface="Book Antiqua" pitchFamily="18" charset="0"/>
            </a:endParaRPr>
          </a:p>
          <a:p>
            <a:pPr algn="just">
              <a:buFontTx/>
              <a:buChar char="-"/>
            </a:pPr>
            <a:endParaRPr lang="ru-RU" sz="1400" dirty="0" smtClean="0">
              <a:latin typeface="Book Antiqua" pitchFamily="18" charset="0"/>
            </a:endParaRPr>
          </a:p>
          <a:p>
            <a:endParaRPr lang="ru-RU" sz="1400" dirty="0">
              <a:latin typeface="Book Antiqua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571604" y="5500702"/>
            <a:ext cx="571504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Благодарю учителя МОУ СОШ №1 г. Камешково</a:t>
            </a:r>
          </a:p>
          <a:p>
            <a:pPr algn="ctr"/>
            <a:r>
              <a:rPr lang="ru-RU" sz="16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Шахторину</a:t>
            </a:r>
            <a:r>
              <a:rPr lang="ru-RU" sz="16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 О. В. </a:t>
            </a:r>
          </a:p>
          <a:p>
            <a:pPr algn="ctr"/>
            <a:r>
              <a:rPr lang="ru-RU" sz="16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за идею замечательного шаблона для презентации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4929190" y="1500174"/>
            <a:ext cx="357190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1400" dirty="0" smtClean="0">
                <a:latin typeface="Book Antiqua" pitchFamily="18" charset="0"/>
              </a:rPr>
              <a:t>К тайнам слова: занимательная лексика. Кружковая работа по русскому языку, занятия в группе продлённого дня. 4 класс/авт.-сост. Е. М. Елизарова. – Волгоград: Учитель, 2008 г.</a:t>
            </a:r>
          </a:p>
          <a:p>
            <a:pPr algn="just"/>
            <a:r>
              <a:rPr lang="ru-RU" sz="1400" dirty="0" smtClean="0">
                <a:latin typeface="Book Antiqua" pitchFamily="18" charset="0"/>
              </a:rPr>
              <a:t> - </a:t>
            </a:r>
            <a:r>
              <a:rPr lang="ru-RU" sz="1400" dirty="0" err="1" smtClean="0">
                <a:latin typeface="Book Antiqua" pitchFamily="18" charset="0"/>
              </a:rPr>
              <a:t>Яворовская</a:t>
            </a:r>
            <a:r>
              <a:rPr lang="ru-RU" sz="1400" dirty="0" smtClean="0">
                <a:latin typeface="Book Antiqua" pitchFamily="18" charset="0"/>
              </a:rPr>
              <a:t> И. Парад шарад: анаграммы, шарады, викторины. Серия: Школа развития. – Изд-во: Феникс, 2011 г.</a:t>
            </a:r>
          </a:p>
          <a:p>
            <a:pPr lvl="0"/>
            <a:endParaRPr lang="ru-RU" sz="1400" dirty="0">
              <a:latin typeface="Book Antiqua" pitchFamily="18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428860" y="928670"/>
            <a:ext cx="4370107" cy="646331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sz="3600" b="1" dirty="0" smtClean="0">
                <a:ln w="11430"/>
                <a:solidFill>
                  <a:srgbClr val="72009A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Black" pitchFamily="34" charset="0"/>
              </a:rPr>
              <a:t>Мой юный друг!</a:t>
            </a:r>
            <a:endParaRPr lang="ru-RU" sz="3600" b="1" dirty="0">
              <a:ln w="11430"/>
              <a:solidFill>
                <a:srgbClr val="72009A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 Black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85786" y="1500174"/>
            <a:ext cx="764386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3200" b="1" dirty="0" smtClean="0">
                <a:solidFill>
                  <a:schemeClr val="accent4">
                    <a:lumMod val="50000"/>
                  </a:schemeClr>
                </a:solidFill>
                <a:latin typeface="Book Antiqua" pitchFamily="18" charset="0"/>
              </a:rPr>
              <a:t>Предлагаю увлекательную </a:t>
            </a:r>
          </a:p>
          <a:p>
            <a:pPr algn="r"/>
            <a:r>
              <a:rPr lang="ru-RU" sz="3200" b="1" dirty="0" smtClean="0">
                <a:solidFill>
                  <a:schemeClr val="accent4">
                    <a:lumMod val="50000"/>
                  </a:schemeClr>
                </a:solidFill>
                <a:latin typeface="Book Antiqua" pitchFamily="18" charset="0"/>
              </a:rPr>
              <a:t>«гимнастику для ума»</a:t>
            </a:r>
          </a:p>
          <a:p>
            <a:pPr algn="r"/>
            <a:r>
              <a:rPr lang="ru-RU" sz="3200" b="1" dirty="0" smtClean="0">
                <a:solidFill>
                  <a:schemeClr val="accent4">
                    <a:lumMod val="50000"/>
                  </a:schemeClr>
                </a:solidFill>
                <a:latin typeface="Book Antiqua" pitchFamily="18" charset="0"/>
              </a:rPr>
              <a:t> – анаграммы.</a:t>
            </a:r>
            <a:endParaRPr lang="ru-RU" sz="3200" b="1" dirty="0">
              <a:solidFill>
                <a:schemeClr val="accent4">
                  <a:lumMod val="50000"/>
                </a:schemeClr>
              </a:solidFill>
              <a:latin typeface="Book Antiqua" pitchFamily="18" charset="0"/>
            </a:endParaRPr>
          </a:p>
        </p:txBody>
      </p:sp>
      <p:sp>
        <p:nvSpPr>
          <p:cNvPr id="4" name="Прямоугольник 3">
            <a:hlinkClick r:id="rId2" action="ppaction://hlinksldjump"/>
          </p:cNvPr>
          <p:cNvSpPr/>
          <p:nvPr/>
        </p:nvSpPr>
        <p:spPr>
          <a:xfrm>
            <a:off x="3357554" y="3143248"/>
            <a:ext cx="4500594" cy="642942"/>
          </a:xfrm>
          <a:prstGeom prst="rect">
            <a:avLst/>
          </a:prstGeom>
          <a:solidFill>
            <a:srgbClr val="CCFF66">
              <a:alpha val="75000"/>
            </a:srgb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2">
                    <a:lumMod val="75000"/>
                  </a:schemeClr>
                </a:solidFill>
                <a:latin typeface="Book Antiqua" pitchFamily="18" charset="0"/>
              </a:rPr>
              <a:t>Что такое анаграмма?</a:t>
            </a:r>
            <a:endParaRPr lang="ru-RU" sz="2800" b="1" dirty="0">
              <a:solidFill>
                <a:schemeClr val="tx2">
                  <a:lumMod val="75000"/>
                </a:schemeClr>
              </a:solidFill>
              <a:latin typeface="Book Antiqua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143372" y="4071942"/>
            <a:ext cx="1895071" cy="646331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sz="3600" b="1" dirty="0" smtClean="0">
                <a:ln w="11430"/>
                <a:solidFill>
                  <a:srgbClr val="72009A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Black" pitchFamily="34" charset="0"/>
              </a:rPr>
              <a:t>Удачи!</a:t>
            </a:r>
            <a:endParaRPr lang="ru-RU" sz="3600" b="1" dirty="0">
              <a:ln w="11430"/>
              <a:solidFill>
                <a:srgbClr val="72009A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 Black" pitchFamily="34" charset="0"/>
            </a:endParaRPr>
          </a:p>
        </p:txBody>
      </p:sp>
      <p:sp>
        <p:nvSpPr>
          <p:cNvPr id="6" name="Прямоугольник 5">
            <a:hlinkClick r:id="rId3" action="ppaction://hlinksldjump"/>
          </p:cNvPr>
          <p:cNvSpPr/>
          <p:nvPr/>
        </p:nvSpPr>
        <p:spPr>
          <a:xfrm>
            <a:off x="3857620" y="5715016"/>
            <a:ext cx="2643206" cy="642942"/>
          </a:xfrm>
          <a:prstGeom prst="rect">
            <a:avLst/>
          </a:prstGeom>
          <a:solidFill>
            <a:srgbClr val="FFFF00">
              <a:alpha val="72000"/>
            </a:srgb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2">
                    <a:lumMod val="75000"/>
                  </a:schemeClr>
                </a:solidFill>
                <a:latin typeface="Book Antiqua" pitchFamily="18" charset="0"/>
              </a:rPr>
              <a:t>Начать </a:t>
            </a:r>
            <a:endParaRPr lang="ru-RU" sz="2800" b="1" dirty="0">
              <a:solidFill>
                <a:schemeClr val="tx2">
                  <a:lumMod val="75000"/>
                </a:schemeClr>
              </a:solidFill>
              <a:latin typeface="Book Antiqua" pitchFamily="18" charset="0"/>
            </a:endParaRPr>
          </a:p>
        </p:txBody>
      </p:sp>
      <p:sp>
        <p:nvSpPr>
          <p:cNvPr id="7" name="Управляющая кнопка: сведения 6">
            <a:hlinkClick r:id="rId4" action="ppaction://hlinksldjump" highlightClick="1"/>
          </p:cNvPr>
          <p:cNvSpPr/>
          <p:nvPr/>
        </p:nvSpPr>
        <p:spPr>
          <a:xfrm>
            <a:off x="8286776" y="6000768"/>
            <a:ext cx="428628" cy="428628"/>
          </a:xfrm>
          <a:prstGeom prst="actionButtonInformation">
            <a:avLst/>
          </a:prstGeom>
          <a:solidFill>
            <a:srgbClr val="FFCC00">
              <a:alpha val="74000"/>
            </a:srgb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00034" y="1714488"/>
            <a:ext cx="8143932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latin typeface="Book Antiqua" pitchFamily="18" charset="0"/>
              </a:rPr>
              <a:t>слово или фраза, получаемые из других осмысленных слов или фраз посредством перестановки букв, </a:t>
            </a:r>
          </a:p>
          <a:p>
            <a:pPr algn="ctr"/>
            <a:r>
              <a:rPr lang="ru-RU" sz="2800" b="1" dirty="0" smtClean="0">
                <a:latin typeface="Book Antiqua" pitchFamily="18" charset="0"/>
              </a:rPr>
              <a:t>либо просто слово, в котором </a:t>
            </a:r>
          </a:p>
          <a:p>
            <a:pPr algn="ctr"/>
            <a:r>
              <a:rPr lang="ru-RU" sz="2800" b="1" dirty="0" smtClean="0">
                <a:latin typeface="Book Antiqua" pitchFamily="18" charset="0"/>
              </a:rPr>
              <a:t>переставлены буквы. </a:t>
            </a:r>
          </a:p>
          <a:p>
            <a:pPr algn="ctr"/>
            <a:r>
              <a:rPr lang="ru-RU" sz="2800" b="1" dirty="0" smtClean="0">
                <a:latin typeface="Book Antiqua" pitchFamily="18" charset="0"/>
              </a:rPr>
              <a:t>Другое название анаграммы  </a:t>
            </a:r>
          </a:p>
          <a:p>
            <a:pPr algn="ctr"/>
            <a:r>
              <a:rPr lang="ru-RU" sz="2800" b="1" dirty="0" smtClean="0">
                <a:latin typeface="Book Antiqua" pitchFamily="18" charset="0"/>
              </a:rPr>
              <a:t>(по-русски) - </a:t>
            </a:r>
            <a:r>
              <a:rPr lang="ru-RU" sz="2800" b="1" i="1" dirty="0" smtClean="0">
                <a:latin typeface="Book Antiqua" pitchFamily="18" charset="0"/>
              </a:rPr>
              <a:t>«</a:t>
            </a:r>
            <a:r>
              <a:rPr lang="ru-RU" sz="2800" b="1" i="1" dirty="0" err="1" smtClean="0">
                <a:latin typeface="Book Antiqua" pitchFamily="18" charset="0"/>
              </a:rPr>
              <a:t>перебуквица</a:t>
            </a:r>
            <a:r>
              <a:rPr lang="ru-RU" sz="2800" b="1" i="1" dirty="0" smtClean="0">
                <a:latin typeface="Book Antiqua" pitchFamily="18" charset="0"/>
              </a:rPr>
              <a:t>».</a:t>
            </a:r>
            <a:endParaRPr lang="ru-RU" sz="2800" b="1" i="1" dirty="0">
              <a:latin typeface="Book Antiqua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714612" y="1142984"/>
            <a:ext cx="3826689" cy="646331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sz="3600" b="1" dirty="0" smtClean="0">
                <a:ln w="11430"/>
                <a:solidFill>
                  <a:srgbClr val="72009A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Black" pitchFamily="34" charset="0"/>
              </a:rPr>
              <a:t>АНАГРАММА -</a:t>
            </a:r>
            <a:endParaRPr lang="ru-RU" sz="3600" b="1" dirty="0">
              <a:ln w="11430"/>
              <a:solidFill>
                <a:srgbClr val="72009A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 Black" pitchFamily="34" charset="0"/>
            </a:endParaRPr>
          </a:p>
        </p:txBody>
      </p:sp>
      <p:sp>
        <p:nvSpPr>
          <p:cNvPr id="6" name="Управляющая кнопка: возврат 5">
            <a:hlinkClick r:id="rId2" action="ppaction://hlinksldjump" highlightClick="1"/>
          </p:cNvPr>
          <p:cNvSpPr/>
          <p:nvPr/>
        </p:nvSpPr>
        <p:spPr>
          <a:xfrm>
            <a:off x="357158" y="6072206"/>
            <a:ext cx="500066" cy="428628"/>
          </a:xfrm>
          <a:prstGeom prst="actionButtonReturn">
            <a:avLst/>
          </a:prstGeom>
          <a:solidFill>
            <a:srgbClr val="72009A">
              <a:alpha val="58000"/>
            </a:srgbClr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71538" y="1000108"/>
            <a:ext cx="2857520" cy="714380"/>
          </a:xfrm>
          <a:prstGeom prst="rect">
            <a:avLst/>
          </a:prstGeom>
          <a:solidFill>
            <a:srgbClr val="FFCCFF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endParaRPr lang="ru-RU" sz="3600" b="1" dirty="0" smtClean="0">
              <a:ln w="11430"/>
              <a:solidFill>
                <a:schemeClr val="tx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Book Antiqua" pitchFamily="18" charset="0"/>
            </a:endParaRPr>
          </a:p>
          <a:p>
            <a:pPr algn="ctr"/>
            <a:r>
              <a:rPr lang="ru-RU" sz="4400" b="1" dirty="0" smtClean="0">
                <a:ln w="11430"/>
                <a:solidFill>
                  <a:schemeClr val="tx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ook Antiqua" pitchFamily="18" charset="0"/>
              </a:rPr>
              <a:t>АДРЕС</a:t>
            </a:r>
            <a:endParaRPr lang="ru-RU" sz="3600" b="1" dirty="0" smtClean="0">
              <a:ln w="11430"/>
              <a:solidFill>
                <a:schemeClr val="tx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Book Antiqua" pitchFamily="18" charset="0"/>
            </a:endParaRPr>
          </a:p>
          <a:p>
            <a:pPr algn="ctr"/>
            <a:endParaRPr lang="ru-RU" sz="3600" b="1" dirty="0">
              <a:ln w="11430"/>
              <a:solidFill>
                <a:schemeClr val="tx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Book Antiqua" pitchFamily="18" charset="0"/>
            </a:endParaRPr>
          </a:p>
        </p:txBody>
      </p:sp>
      <p:sp>
        <p:nvSpPr>
          <p:cNvPr id="7" name="Стрелка вниз 6"/>
          <p:cNvSpPr/>
          <p:nvPr/>
        </p:nvSpPr>
        <p:spPr>
          <a:xfrm>
            <a:off x="2143108" y="1785926"/>
            <a:ext cx="642942" cy="642942"/>
          </a:xfrm>
          <a:prstGeom prst="downArrow">
            <a:avLst/>
          </a:prstGeom>
          <a:solidFill>
            <a:srgbClr val="CC00CC">
              <a:alpha val="45000"/>
            </a:srgb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трелка вниз 10"/>
          <p:cNvSpPr/>
          <p:nvPr/>
        </p:nvSpPr>
        <p:spPr>
          <a:xfrm>
            <a:off x="6357950" y="1785926"/>
            <a:ext cx="642942" cy="642942"/>
          </a:xfrm>
          <a:prstGeom prst="downArrow">
            <a:avLst/>
          </a:prstGeom>
          <a:solidFill>
            <a:srgbClr val="FFFF00">
              <a:alpha val="72000"/>
            </a:srgb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714348" y="2500306"/>
            <a:ext cx="3571900" cy="2000264"/>
          </a:xfrm>
          <a:prstGeom prst="rect">
            <a:avLst/>
          </a:prstGeom>
          <a:solidFill>
            <a:srgbClr val="CC00CC">
              <a:alpha val="25000"/>
            </a:srgb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endParaRPr lang="ru-RU" sz="3600" b="1" dirty="0" smtClean="0">
              <a:ln w="11430"/>
              <a:solidFill>
                <a:schemeClr val="tx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Book Antiqua" pitchFamily="18" charset="0"/>
            </a:endParaRPr>
          </a:p>
          <a:p>
            <a:pPr algn="ctr"/>
            <a:r>
              <a:rPr lang="ru-RU" sz="4400" b="1" dirty="0" smtClean="0">
                <a:ln w="11430"/>
                <a:solidFill>
                  <a:schemeClr val="tx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ook Antiqua" pitchFamily="18" charset="0"/>
              </a:rPr>
              <a:t>день недели</a:t>
            </a:r>
            <a:endParaRPr lang="ru-RU" sz="3600" b="1" dirty="0" smtClean="0">
              <a:ln w="11430"/>
              <a:solidFill>
                <a:schemeClr val="tx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Book Antiqua" pitchFamily="18" charset="0"/>
            </a:endParaRPr>
          </a:p>
          <a:p>
            <a:pPr algn="ctr"/>
            <a:endParaRPr lang="ru-RU" sz="3600" b="1" dirty="0">
              <a:ln w="11430"/>
              <a:solidFill>
                <a:schemeClr val="tx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Book Antiqua" pitchFamily="18" charset="0"/>
            </a:endParaRPr>
          </a:p>
        </p:txBody>
      </p:sp>
      <p:sp>
        <p:nvSpPr>
          <p:cNvPr id="12" name="Стрелка вниз 11"/>
          <p:cNvSpPr/>
          <p:nvPr/>
        </p:nvSpPr>
        <p:spPr>
          <a:xfrm>
            <a:off x="2143108" y="4572008"/>
            <a:ext cx="642942" cy="642942"/>
          </a:xfrm>
          <a:prstGeom prst="downArrow">
            <a:avLst/>
          </a:prstGeom>
          <a:solidFill>
            <a:srgbClr val="9999FF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1071538" y="5286388"/>
            <a:ext cx="2857520" cy="714380"/>
          </a:xfrm>
          <a:prstGeom prst="rect">
            <a:avLst/>
          </a:prstGeom>
          <a:solidFill>
            <a:srgbClr val="9999FF">
              <a:alpha val="30980"/>
            </a:srgb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endParaRPr lang="ru-RU" sz="3600" b="1" dirty="0" smtClean="0">
              <a:ln w="11430"/>
              <a:solidFill>
                <a:schemeClr val="tx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Book Antiqua" pitchFamily="18" charset="0"/>
            </a:endParaRPr>
          </a:p>
          <a:p>
            <a:pPr algn="ctr"/>
            <a:r>
              <a:rPr lang="ru-RU" sz="4400" b="1" dirty="0" smtClean="0">
                <a:ln w="11430"/>
                <a:solidFill>
                  <a:schemeClr val="tx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ook Antiqua" pitchFamily="18" charset="0"/>
              </a:rPr>
              <a:t>СРЕДА</a:t>
            </a:r>
            <a:endParaRPr lang="ru-RU" sz="3600" b="1" dirty="0" smtClean="0">
              <a:ln w="11430"/>
              <a:solidFill>
                <a:schemeClr val="tx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Book Antiqua" pitchFamily="18" charset="0"/>
            </a:endParaRPr>
          </a:p>
          <a:p>
            <a:pPr algn="ctr"/>
            <a:endParaRPr lang="ru-RU" sz="3600" b="1" dirty="0">
              <a:ln w="11430"/>
              <a:solidFill>
                <a:schemeClr val="tx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Book Antiqua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5286380" y="1000108"/>
            <a:ext cx="2857520" cy="714380"/>
          </a:xfrm>
          <a:prstGeom prst="rect">
            <a:avLst/>
          </a:prstGeom>
          <a:solidFill>
            <a:srgbClr val="FFFF99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endParaRPr lang="ru-RU" sz="3600" b="1" dirty="0" smtClean="0">
              <a:ln w="11430"/>
              <a:solidFill>
                <a:schemeClr val="tx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Book Antiqua" pitchFamily="18" charset="0"/>
            </a:endParaRPr>
          </a:p>
          <a:p>
            <a:pPr algn="ctr"/>
            <a:r>
              <a:rPr lang="ru-RU" sz="4400" b="1" dirty="0" smtClean="0">
                <a:ln w="11430"/>
                <a:solidFill>
                  <a:schemeClr val="tx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ook Antiqua" pitchFamily="18" charset="0"/>
              </a:rPr>
              <a:t>АНИС</a:t>
            </a:r>
            <a:endParaRPr lang="ru-RU" sz="3600" b="1" dirty="0" smtClean="0">
              <a:ln w="11430"/>
              <a:solidFill>
                <a:schemeClr val="tx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Book Antiqua" pitchFamily="18" charset="0"/>
            </a:endParaRPr>
          </a:p>
          <a:p>
            <a:pPr algn="ctr"/>
            <a:endParaRPr lang="ru-RU" sz="3600" b="1" dirty="0">
              <a:ln w="11430"/>
              <a:solidFill>
                <a:schemeClr val="tx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Book Antiqua" pitchFamily="18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4929190" y="2500306"/>
            <a:ext cx="3571900" cy="2000264"/>
          </a:xfrm>
          <a:prstGeom prst="rect">
            <a:avLst/>
          </a:prstGeom>
          <a:solidFill>
            <a:srgbClr val="CCFF66">
              <a:alpha val="24706"/>
            </a:srgb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endParaRPr lang="ru-RU" sz="3600" b="1" dirty="0" smtClean="0">
              <a:ln w="11430"/>
              <a:solidFill>
                <a:schemeClr val="tx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Book Antiqua" pitchFamily="18" charset="0"/>
            </a:endParaRPr>
          </a:p>
          <a:p>
            <a:pPr algn="ctr"/>
            <a:r>
              <a:rPr lang="ru-RU" sz="4400" b="1" dirty="0" smtClean="0">
                <a:ln w="11430"/>
                <a:solidFill>
                  <a:schemeClr val="tx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ook Antiqua" pitchFamily="18" charset="0"/>
              </a:rPr>
              <a:t>зимняя повозка на полозьях</a:t>
            </a:r>
            <a:endParaRPr lang="ru-RU" sz="3600" b="1" dirty="0" smtClean="0">
              <a:ln w="11430"/>
              <a:solidFill>
                <a:schemeClr val="tx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Book Antiqua" pitchFamily="18" charset="0"/>
            </a:endParaRPr>
          </a:p>
          <a:p>
            <a:pPr algn="ctr"/>
            <a:endParaRPr lang="ru-RU" sz="3600" b="1" dirty="0">
              <a:ln w="11430"/>
              <a:solidFill>
                <a:schemeClr val="tx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Book Antiqua" pitchFamily="18" charset="0"/>
            </a:endParaRPr>
          </a:p>
        </p:txBody>
      </p:sp>
      <p:sp>
        <p:nvSpPr>
          <p:cNvPr id="16" name="Стрелка вниз 15"/>
          <p:cNvSpPr/>
          <p:nvPr/>
        </p:nvSpPr>
        <p:spPr>
          <a:xfrm>
            <a:off x="6357950" y="4572008"/>
            <a:ext cx="642942" cy="642942"/>
          </a:xfrm>
          <a:prstGeom prst="downArrow">
            <a:avLst/>
          </a:prstGeom>
          <a:solidFill>
            <a:srgbClr val="CCFF66">
              <a:alpha val="72000"/>
            </a:srgb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5214942" y="5286388"/>
            <a:ext cx="2857520" cy="714380"/>
          </a:xfrm>
          <a:prstGeom prst="rect">
            <a:avLst/>
          </a:prstGeom>
          <a:solidFill>
            <a:srgbClr val="99FF33">
              <a:alpha val="56000"/>
            </a:srgb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endParaRPr lang="ru-RU" sz="3600" b="1" dirty="0" smtClean="0">
              <a:ln w="11430"/>
              <a:solidFill>
                <a:schemeClr val="tx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Book Antiqua" pitchFamily="18" charset="0"/>
            </a:endParaRPr>
          </a:p>
          <a:p>
            <a:pPr algn="ctr"/>
            <a:r>
              <a:rPr lang="ru-RU" sz="4400" b="1" dirty="0" smtClean="0">
                <a:ln w="11430"/>
                <a:solidFill>
                  <a:schemeClr val="tx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ook Antiqua" pitchFamily="18" charset="0"/>
              </a:rPr>
              <a:t>САНИ</a:t>
            </a:r>
            <a:endParaRPr lang="ru-RU" sz="3600" b="1" dirty="0" smtClean="0">
              <a:ln w="11430"/>
              <a:solidFill>
                <a:schemeClr val="tx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Book Antiqua" pitchFamily="18" charset="0"/>
            </a:endParaRPr>
          </a:p>
          <a:p>
            <a:pPr algn="ctr"/>
            <a:endParaRPr lang="ru-RU" sz="3600" b="1" dirty="0">
              <a:ln w="11430"/>
              <a:solidFill>
                <a:schemeClr val="tx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Book Antiqua" pitchFamily="18" charset="0"/>
            </a:endParaRPr>
          </a:p>
        </p:txBody>
      </p:sp>
      <p:sp>
        <p:nvSpPr>
          <p:cNvPr id="18" name="Стрелка вправо 17">
            <a:hlinkClick r:id="" action="ppaction://hlinkshowjump?jump=nextslide"/>
          </p:cNvPr>
          <p:cNvSpPr/>
          <p:nvPr/>
        </p:nvSpPr>
        <p:spPr>
          <a:xfrm>
            <a:off x="8215338" y="6000768"/>
            <a:ext cx="571504" cy="500066"/>
          </a:xfrm>
          <a:prstGeom prst="rightArrow">
            <a:avLst/>
          </a:prstGeom>
          <a:solidFill>
            <a:srgbClr val="72009A">
              <a:alpha val="65000"/>
            </a:srgbClr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Крест 18">
            <a:hlinkClick r:id="" action="ppaction://hlinkshowjump?jump=endshow"/>
          </p:cNvPr>
          <p:cNvSpPr/>
          <p:nvPr/>
        </p:nvSpPr>
        <p:spPr>
          <a:xfrm rot="2872380">
            <a:off x="430390" y="6085447"/>
            <a:ext cx="403282" cy="394077"/>
          </a:xfrm>
          <a:prstGeom prst="plus">
            <a:avLst/>
          </a:prstGeom>
          <a:solidFill>
            <a:srgbClr val="72009A">
              <a:alpha val="67000"/>
            </a:srgbClr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</p:childTnLst>
        </p:cTn>
      </p:par>
    </p:tnLst>
    <p:bldLst>
      <p:bldP spid="11" grpId="0" animBg="1"/>
      <p:bldP spid="13" grpId="0" animBg="1"/>
      <p:bldP spid="14" grpId="0" animBg="1"/>
      <p:bldP spid="15" grpId="0" animBg="1"/>
      <p:bldP spid="16" grpId="0" animBg="1"/>
      <p:bldP spid="1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71538" y="928670"/>
            <a:ext cx="2857520" cy="714380"/>
          </a:xfrm>
          <a:prstGeom prst="rect">
            <a:avLst/>
          </a:prstGeom>
          <a:solidFill>
            <a:srgbClr val="FFCCFF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endParaRPr lang="ru-RU" sz="3600" b="1" dirty="0" smtClean="0">
              <a:ln w="11430"/>
              <a:solidFill>
                <a:schemeClr val="tx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Book Antiqua" pitchFamily="18" charset="0"/>
            </a:endParaRPr>
          </a:p>
          <a:p>
            <a:pPr algn="ctr"/>
            <a:r>
              <a:rPr lang="ru-RU" sz="4400" b="1" dirty="0" smtClean="0">
                <a:ln w="11430"/>
                <a:solidFill>
                  <a:schemeClr val="tx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ook Antiqua" pitchFamily="18" charset="0"/>
              </a:rPr>
              <a:t>НАВЕС</a:t>
            </a:r>
            <a:endParaRPr lang="ru-RU" sz="3600" b="1" dirty="0" smtClean="0">
              <a:ln w="11430"/>
              <a:solidFill>
                <a:schemeClr val="tx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Book Antiqua" pitchFamily="18" charset="0"/>
            </a:endParaRPr>
          </a:p>
          <a:p>
            <a:pPr algn="ctr"/>
            <a:endParaRPr lang="ru-RU" sz="3600" b="1" dirty="0">
              <a:ln w="11430"/>
              <a:solidFill>
                <a:schemeClr val="tx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Book Antiqua" pitchFamily="18" charset="0"/>
            </a:endParaRPr>
          </a:p>
        </p:txBody>
      </p:sp>
      <p:sp>
        <p:nvSpPr>
          <p:cNvPr id="7" name="Стрелка вниз 6"/>
          <p:cNvSpPr/>
          <p:nvPr/>
        </p:nvSpPr>
        <p:spPr>
          <a:xfrm>
            <a:off x="2143108" y="1714488"/>
            <a:ext cx="642942" cy="642942"/>
          </a:xfrm>
          <a:prstGeom prst="downArrow">
            <a:avLst/>
          </a:prstGeom>
          <a:solidFill>
            <a:srgbClr val="CC00CC">
              <a:alpha val="45000"/>
            </a:srgb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трелка вниз 10"/>
          <p:cNvSpPr/>
          <p:nvPr/>
        </p:nvSpPr>
        <p:spPr>
          <a:xfrm>
            <a:off x="6429388" y="1714488"/>
            <a:ext cx="642942" cy="642942"/>
          </a:xfrm>
          <a:prstGeom prst="downArrow">
            <a:avLst/>
          </a:prstGeom>
          <a:solidFill>
            <a:srgbClr val="FFFF00">
              <a:alpha val="72000"/>
            </a:srgb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714348" y="2428868"/>
            <a:ext cx="3571900" cy="2000264"/>
          </a:xfrm>
          <a:prstGeom prst="rect">
            <a:avLst/>
          </a:prstGeom>
          <a:solidFill>
            <a:srgbClr val="CC00CC">
              <a:alpha val="25000"/>
            </a:srgb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endParaRPr lang="ru-RU" sz="4400" b="1" dirty="0" smtClean="0">
              <a:ln w="11430"/>
              <a:solidFill>
                <a:schemeClr val="tx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Book Antiqua" pitchFamily="18" charset="0"/>
            </a:endParaRPr>
          </a:p>
          <a:p>
            <a:pPr algn="ctr"/>
            <a:r>
              <a:rPr lang="ru-RU" sz="4400" b="1" dirty="0" smtClean="0">
                <a:ln w="11430"/>
                <a:solidFill>
                  <a:schemeClr val="tx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ook Antiqua" pitchFamily="18" charset="0"/>
              </a:rPr>
              <a:t>время года</a:t>
            </a:r>
          </a:p>
          <a:p>
            <a:pPr algn="ctr"/>
            <a:endParaRPr lang="ru-RU" sz="4400" b="1" dirty="0">
              <a:ln w="11430"/>
              <a:solidFill>
                <a:schemeClr val="tx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Book Antiqua" pitchFamily="18" charset="0"/>
            </a:endParaRPr>
          </a:p>
        </p:txBody>
      </p:sp>
      <p:sp>
        <p:nvSpPr>
          <p:cNvPr id="12" name="Стрелка вниз 11"/>
          <p:cNvSpPr/>
          <p:nvPr/>
        </p:nvSpPr>
        <p:spPr>
          <a:xfrm>
            <a:off x="2143108" y="4500570"/>
            <a:ext cx="642942" cy="642942"/>
          </a:xfrm>
          <a:prstGeom prst="downArrow">
            <a:avLst/>
          </a:prstGeom>
          <a:solidFill>
            <a:srgbClr val="9999FF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1071538" y="5214950"/>
            <a:ext cx="2857520" cy="714380"/>
          </a:xfrm>
          <a:prstGeom prst="rect">
            <a:avLst/>
          </a:prstGeom>
          <a:solidFill>
            <a:srgbClr val="9999FF">
              <a:alpha val="30980"/>
            </a:srgb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endParaRPr lang="ru-RU" sz="3600" b="1" dirty="0" smtClean="0">
              <a:ln w="11430"/>
              <a:solidFill>
                <a:schemeClr val="tx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Book Antiqua" pitchFamily="18" charset="0"/>
            </a:endParaRPr>
          </a:p>
          <a:p>
            <a:pPr algn="ctr"/>
            <a:r>
              <a:rPr lang="ru-RU" sz="4400" b="1" dirty="0" smtClean="0">
                <a:ln w="11430"/>
                <a:solidFill>
                  <a:schemeClr val="tx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ook Antiqua" pitchFamily="18" charset="0"/>
              </a:rPr>
              <a:t>ВЕСНА</a:t>
            </a:r>
            <a:endParaRPr lang="ru-RU" sz="3600" b="1" dirty="0" smtClean="0">
              <a:ln w="11430"/>
              <a:solidFill>
                <a:schemeClr val="tx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Book Antiqua" pitchFamily="18" charset="0"/>
            </a:endParaRPr>
          </a:p>
          <a:p>
            <a:pPr algn="ctr"/>
            <a:endParaRPr lang="ru-RU" sz="3600" b="1" dirty="0">
              <a:ln w="11430"/>
              <a:solidFill>
                <a:schemeClr val="tx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Book Antiqua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5286380" y="928670"/>
            <a:ext cx="2857520" cy="714380"/>
          </a:xfrm>
          <a:prstGeom prst="rect">
            <a:avLst/>
          </a:prstGeom>
          <a:solidFill>
            <a:srgbClr val="FFFF99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endParaRPr lang="ru-RU" sz="3600" b="1" dirty="0" smtClean="0">
              <a:ln w="11430"/>
              <a:solidFill>
                <a:schemeClr val="tx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Book Antiqua" pitchFamily="18" charset="0"/>
            </a:endParaRPr>
          </a:p>
          <a:p>
            <a:pPr algn="ctr"/>
            <a:r>
              <a:rPr lang="ru-RU" sz="4400" b="1" dirty="0" smtClean="0">
                <a:ln w="11430"/>
                <a:solidFill>
                  <a:schemeClr val="tx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ook Antiqua" pitchFamily="18" charset="0"/>
              </a:rPr>
              <a:t>ЕЛЬНИК</a:t>
            </a:r>
            <a:endParaRPr lang="ru-RU" sz="3600" b="1" dirty="0" smtClean="0">
              <a:ln w="11430"/>
              <a:solidFill>
                <a:schemeClr val="tx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Book Antiqua" pitchFamily="18" charset="0"/>
            </a:endParaRPr>
          </a:p>
          <a:p>
            <a:pPr algn="ctr"/>
            <a:endParaRPr lang="ru-RU" sz="3600" b="1" dirty="0">
              <a:ln w="11430"/>
              <a:solidFill>
                <a:schemeClr val="tx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Book Antiqua" pitchFamily="18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4929190" y="2428868"/>
            <a:ext cx="3571900" cy="2000264"/>
          </a:xfrm>
          <a:prstGeom prst="rect">
            <a:avLst/>
          </a:prstGeom>
          <a:solidFill>
            <a:srgbClr val="CCFF66">
              <a:alpha val="24706"/>
            </a:srgb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endParaRPr lang="ru-RU" sz="3200" b="1" dirty="0" smtClean="0">
              <a:ln w="11430"/>
              <a:solidFill>
                <a:schemeClr val="tx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Book Antiqua" pitchFamily="18" charset="0"/>
            </a:endParaRPr>
          </a:p>
          <a:p>
            <a:pPr algn="ctr"/>
            <a:r>
              <a:rPr lang="ru-RU" sz="3200" b="1" dirty="0" smtClean="0">
                <a:ln w="11430"/>
                <a:solidFill>
                  <a:schemeClr val="tx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ook Antiqua" pitchFamily="18" charset="0"/>
              </a:rPr>
              <a:t>серебристо-белый тугоплавкий металл</a:t>
            </a:r>
          </a:p>
          <a:p>
            <a:pPr algn="ctr"/>
            <a:endParaRPr lang="ru-RU" sz="3200" b="1" dirty="0">
              <a:ln w="11430"/>
              <a:solidFill>
                <a:schemeClr val="tx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Book Antiqua" pitchFamily="18" charset="0"/>
            </a:endParaRPr>
          </a:p>
        </p:txBody>
      </p:sp>
      <p:sp>
        <p:nvSpPr>
          <p:cNvPr id="16" name="Стрелка вниз 15"/>
          <p:cNvSpPr/>
          <p:nvPr/>
        </p:nvSpPr>
        <p:spPr>
          <a:xfrm>
            <a:off x="6429388" y="4500570"/>
            <a:ext cx="642942" cy="642942"/>
          </a:xfrm>
          <a:prstGeom prst="downArrow">
            <a:avLst/>
          </a:prstGeom>
          <a:solidFill>
            <a:srgbClr val="CCFF66">
              <a:alpha val="72000"/>
            </a:srgb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5357818" y="5214950"/>
            <a:ext cx="2857520" cy="714380"/>
          </a:xfrm>
          <a:prstGeom prst="rect">
            <a:avLst/>
          </a:prstGeom>
          <a:solidFill>
            <a:srgbClr val="99FF33">
              <a:alpha val="56000"/>
            </a:srgb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endParaRPr lang="ru-RU" sz="3600" b="1" dirty="0" smtClean="0">
              <a:ln w="11430"/>
              <a:solidFill>
                <a:schemeClr val="tx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Book Antiqua" pitchFamily="18" charset="0"/>
            </a:endParaRPr>
          </a:p>
          <a:p>
            <a:pPr algn="ctr"/>
            <a:r>
              <a:rPr lang="ru-RU" sz="4400" b="1" dirty="0" smtClean="0">
                <a:ln w="11430"/>
                <a:solidFill>
                  <a:schemeClr val="tx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ook Antiqua" pitchFamily="18" charset="0"/>
              </a:rPr>
              <a:t>НИКЕЛЬ</a:t>
            </a:r>
            <a:endParaRPr lang="ru-RU" sz="3600" b="1" dirty="0" smtClean="0">
              <a:ln w="11430"/>
              <a:solidFill>
                <a:schemeClr val="tx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Book Antiqua" pitchFamily="18" charset="0"/>
            </a:endParaRPr>
          </a:p>
          <a:p>
            <a:pPr algn="ctr"/>
            <a:endParaRPr lang="ru-RU" sz="3600" b="1" dirty="0">
              <a:ln w="11430"/>
              <a:solidFill>
                <a:schemeClr val="tx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Book Antiqua" pitchFamily="18" charset="0"/>
            </a:endParaRPr>
          </a:p>
        </p:txBody>
      </p:sp>
      <p:sp>
        <p:nvSpPr>
          <p:cNvPr id="18" name="Стрелка вправо 17">
            <a:hlinkClick r:id="" action="ppaction://hlinkshowjump?jump=nextslide"/>
          </p:cNvPr>
          <p:cNvSpPr/>
          <p:nvPr/>
        </p:nvSpPr>
        <p:spPr>
          <a:xfrm>
            <a:off x="8215338" y="6000768"/>
            <a:ext cx="571504" cy="500066"/>
          </a:xfrm>
          <a:prstGeom prst="rightArrow">
            <a:avLst/>
          </a:prstGeom>
          <a:solidFill>
            <a:srgbClr val="72009A">
              <a:alpha val="65000"/>
            </a:srgbClr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Крест 18">
            <a:hlinkClick r:id="" action="ppaction://hlinkshowjump?jump=endshow"/>
          </p:cNvPr>
          <p:cNvSpPr/>
          <p:nvPr/>
        </p:nvSpPr>
        <p:spPr>
          <a:xfrm rot="2872380">
            <a:off x="430390" y="6085447"/>
            <a:ext cx="403282" cy="394077"/>
          </a:xfrm>
          <a:prstGeom prst="plus">
            <a:avLst/>
          </a:prstGeom>
          <a:solidFill>
            <a:srgbClr val="72009A">
              <a:alpha val="67000"/>
            </a:srgbClr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</p:childTnLst>
        </p:cTn>
      </p:par>
    </p:tnLst>
    <p:bldLst>
      <p:bldP spid="11" grpId="0" animBg="1"/>
      <p:bldP spid="13" grpId="0" animBg="1"/>
      <p:bldP spid="14" grpId="0" animBg="1"/>
      <p:bldP spid="15" grpId="0" animBg="1"/>
      <p:bldP spid="16" grpId="0" animBg="1"/>
      <p:bldP spid="1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71538" y="928670"/>
            <a:ext cx="2857520" cy="714380"/>
          </a:xfrm>
          <a:prstGeom prst="rect">
            <a:avLst/>
          </a:prstGeom>
          <a:solidFill>
            <a:srgbClr val="FFCCFF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endParaRPr lang="ru-RU" sz="3600" b="1" dirty="0" smtClean="0">
              <a:ln w="11430"/>
              <a:solidFill>
                <a:schemeClr val="tx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Book Antiqua" pitchFamily="18" charset="0"/>
            </a:endParaRPr>
          </a:p>
          <a:p>
            <a:pPr algn="ctr"/>
            <a:r>
              <a:rPr lang="ru-RU" sz="4400" b="1" dirty="0" smtClean="0">
                <a:ln w="11430"/>
                <a:solidFill>
                  <a:schemeClr val="tx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ook Antiqua" pitchFamily="18" charset="0"/>
              </a:rPr>
              <a:t>ОБРАЗ</a:t>
            </a:r>
            <a:endParaRPr lang="ru-RU" sz="3600" b="1" dirty="0" smtClean="0">
              <a:ln w="11430"/>
              <a:solidFill>
                <a:schemeClr val="tx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Book Antiqua" pitchFamily="18" charset="0"/>
            </a:endParaRPr>
          </a:p>
          <a:p>
            <a:pPr algn="ctr"/>
            <a:endParaRPr lang="ru-RU" sz="3600" b="1" dirty="0">
              <a:ln w="11430"/>
              <a:solidFill>
                <a:schemeClr val="tx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Book Antiqua" pitchFamily="18" charset="0"/>
            </a:endParaRPr>
          </a:p>
        </p:txBody>
      </p:sp>
      <p:sp>
        <p:nvSpPr>
          <p:cNvPr id="7" name="Стрелка вниз 6"/>
          <p:cNvSpPr/>
          <p:nvPr/>
        </p:nvSpPr>
        <p:spPr>
          <a:xfrm>
            <a:off x="2143108" y="1714488"/>
            <a:ext cx="642942" cy="642942"/>
          </a:xfrm>
          <a:prstGeom prst="downArrow">
            <a:avLst/>
          </a:prstGeom>
          <a:solidFill>
            <a:srgbClr val="CC00CC">
              <a:alpha val="45000"/>
            </a:srgb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трелка вниз 10"/>
          <p:cNvSpPr/>
          <p:nvPr/>
        </p:nvSpPr>
        <p:spPr>
          <a:xfrm>
            <a:off x="6357950" y="1714488"/>
            <a:ext cx="642942" cy="642942"/>
          </a:xfrm>
          <a:prstGeom prst="downArrow">
            <a:avLst/>
          </a:prstGeom>
          <a:solidFill>
            <a:srgbClr val="FFFF00">
              <a:alpha val="72000"/>
            </a:srgb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642910" y="2428868"/>
            <a:ext cx="3571900" cy="2000264"/>
          </a:xfrm>
          <a:prstGeom prst="rect">
            <a:avLst/>
          </a:prstGeom>
          <a:solidFill>
            <a:srgbClr val="CC00CC">
              <a:alpha val="25000"/>
            </a:srgb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endParaRPr lang="ru-RU" sz="4400" b="1" dirty="0" smtClean="0">
              <a:ln w="11430"/>
              <a:solidFill>
                <a:schemeClr val="tx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Book Antiqua" pitchFamily="18" charset="0"/>
            </a:endParaRPr>
          </a:p>
          <a:p>
            <a:pPr algn="ctr"/>
            <a:r>
              <a:rPr lang="ru-RU" sz="4400" b="1" dirty="0" smtClean="0">
                <a:ln w="11430"/>
                <a:solidFill>
                  <a:schemeClr val="tx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ook Antiqua" pitchFamily="18" charset="0"/>
              </a:rPr>
              <a:t>ограда</a:t>
            </a:r>
          </a:p>
          <a:p>
            <a:pPr algn="ctr"/>
            <a:endParaRPr lang="ru-RU" sz="4400" b="1" dirty="0">
              <a:ln w="11430"/>
              <a:solidFill>
                <a:schemeClr val="tx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Book Antiqua" pitchFamily="18" charset="0"/>
            </a:endParaRPr>
          </a:p>
        </p:txBody>
      </p:sp>
      <p:sp>
        <p:nvSpPr>
          <p:cNvPr id="12" name="Стрелка вниз 11"/>
          <p:cNvSpPr/>
          <p:nvPr/>
        </p:nvSpPr>
        <p:spPr>
          <a:xfrm>
            <a:off x="2143108" y="4500570"/>
            <a:ext cx="642942" cy="642942"/>
          </a:xfrm>
          <a:prstGeom prst="downArrow">
            <a:avLst/>
          </a:prstGeom>
          <a:solidFill>
            <a:srgbClr val="9999FF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1071538" y="5286388"/>
            <a:ext cx="2857520" cy="714380"/>
          </a:xfrm>
          <a:prstGeom prst="rect">
            <a:avLst/>
          </a:prstGeom>
          <a:solidFill>
            <a:srgbClr val="9999FF">
              <a:alpha val="30980"/>
            </a:srgb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endParaRPr lang="ru-RU" sz="3600" b="1" dirty="0" smtClean="0">
              <a:ln w="11430"/>
              <a:solidFill>
                <a:schemeClr val="tx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Book Antiqua" pitchFamily="18" charset="0"/>
            </a:endParaRPr>
          </a:p>
          <a:p>
            <a:pPr algn="ctr"/>
            <a:r>
              <a:rPr lang="ru-RU" sz="4400" b="1" dirty="0" smtClean="0">
                <a:ln w="11430"/>
                <a:solidFill>
                  <a:schemeClr val="tx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ook Antiqua" pitchFamily="18" charset="0"/>
              </a:rPr>
              <a:t>ЗАБОР</a:t>
            </a:r>
            <a:endParaRPr lang="ru-RU" sz="3600" b="1" dirty="0" smtClean="0">
              <a:ln w="11430"/>
              <a:solidFill>
                <a:schemeClr val="tx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Book Antiqua" pitchFamily="18" charset="0"/>
            </a:endParaRPr>
          </a:p>
          <a:p>
            <a:pPr algn="ctr"/>
            <a:endParaRPr lang="ru-RU" sz="3600" b="1" dirty="0">
              <a:ln w="11430"/>
              <a:solidFill>
                <a:schemeClr val="tx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Book Antiqua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5214942" y="928670"/>
            <a:ext cx="2857520" cy="714380"/>
          </a:xfrm>
          <a:prstGeom prst="rect">
            <a:avLst/>
          </a:prstGeom>
          <a:solidFill>
            <a:srgbClr val="FFFF99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endParaRPr lang="ru-RU" sz="3600" b="1" dirty="0" smtClean="0">
              <a:ln w="11430"/>
              <a:solidFill>
                <a:schemeClr val="tx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Book Antiqua" pitchFamily="18" charset="0"/>
            </a:endParaRPr>
          </a:p>
          <a:p>
            <a:pPr algn="ctr"/>
            <a:r>
              <a:rPr lang="ru-RU" sz="4400" b="1" dirty="0" smtClean="0">
                <a:ln w="11430"/>
                <a:solidFill>
                  <a:schemeClr val="tx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ook Antiqua" pitchFamily="18" charset="0"/>
              </a:rPr>
              <a:t>ЗАГОН</a:t>
            </a:r>
            <a:endParaRPr lang="ru-RU" sz="3600" b="1" dirty="0" smtClean="0">
              <a:ln w="11430"/>
              <a:solidFill>
                <a:schemeClr val="tx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Book Antiqua" pitchFamily="18" charset="0"/>
            </a:endParaRPr>
          </a:p>
          <a:p>
            <a:pPr algn="ctr"/>
            <a:endParaRPr lang="ru-RU" sz="3600" b="1" dirty="0">
              <a:ln w="11430"/>
              <a:solidFill>
                <a:schemeClr val="tx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Book Antiqua" pitchFamily="18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4929190" y="2428868"/>
            <a:ext cx="3571900" cy="2000264"/>
          </a:xfrm>
          <a:prstGeom prst="rect">
            <a:avLst/>
          </a:prstGeom>
          <a:solidFill>
            <a:srgbClr val="CCFF66">
              <a:alpha val="24706"/>
            </a:srgb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endParaRPr lang="ru-RU" sz="3600" b="1" dirty="0" smtClean="0">
              <a:ln w="11430"/>
              <a:solidFill>
                <a:schemeClr val="tx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Book Antiqua" pitchFamily="18" charset="0"/>
            </a:endParaRPr>
          </a:p>
          <a:p>
            <a:pPr algn="ctr"/>
            <a:r>
              <a:rPr lang="ru-RU" sz="3600" b="1" dirty="0" smtClean="0">
                <a:ln w="11430"/>
                <a:solidFill>
                  <a:schemeClr val="tx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ook Antiqua" pitchFamily="18" charset="0"/>
              </a:rPr>
              <a:t>площадка, засеянная травой</a:t>
            </a:r>
          </a:p>
          <a:p>
            <a:pPr algn="ctr"/>
            <a:endParaRPr lang="ru-RU" sz="3600" b="1" dirty="0">
              <a:ln w="11430"/>
              <a:solidFill>
                <a:schemeClr val="tx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Book Antiqua" pitchFamily="18" charset="0"/>
            </a:endParaRPr>
          </a:p>
        </p:txBody>
      </p:sp>
      <p:sp>
        <p:nvSpPr>
          <p:cNvPr id="16" name="Стрелка вниз 15"/>
          <p:cNvSpPr/>
          <p:nvPr/>
        </p:nvSpPr>
        <p:spPr>
          <a:xfrm>
            <a:off x="6429388" y="4500570"/>
            <a:ext cx="642942" cy="642942"/>
          </a:xfrm>
          <a:prstGeom prst="downArrow">
            <a:avLst/>
          </a:prstGeom>
          <a:solidFill>
            <a:srgbClr val="CCFF66">
              <a:alpha val="72000"/>
            </a:srgb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5286380" y="5286388"/>
            <a:ext cx="2857520" cy="714380"/>
          </a:xfrm>
          <a:prstGeom prst="rect">
            <a:avLst/>
          </a:prstGeom>
          <a:solidFill>
            <a:srgbClr val="99FF33">
              <a:alpha val="56000"/>
            </a:srgb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endParaRPr lang="ru-RU" sz="3600" b="1" dirty="0" smtClean="0">
              <a:ln w="11430"/>
              <a:solidFill>
                <a:schemeClr val="tx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Book Antiqua" pitchFamily="18" charset="0"/>
            </a:endParaRPr>
          </a:p>
          <a:p>
            <a:pPr algn="ctr"/>
            <a:r>
              <a:rPr lang="ru-RU" sz="4400" b="1" dirty="0" smtClean="0">
                <a:ln w="11430"/>
                <a:solidFill>
                  <a:schemeClr val="tx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ook Antiqua" pitchFamily="18" charset="0"/>
              </a:rPr>
              <a:t>ГАЗОН</a:t>
            </a:r>
            <a:endParaRPr lang="ru-RU" sz="3600" b="1" dirty="0" smtClean="0">
              <a:ln w="11430"/>
              <a:solidFill>
                <a:schemeClr val="tx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Book Antiqua" pitchFamily="18" charset="0"/>
            </a:endParaRPr>
          </a:p>
          <a:p>
            <a:pPr algn="ctr"/>
            <a:endParaRPr lang="ru-RU" sz="3600" b="1" dirty="0">
              <a:ln w="11430"/>
              <a:solidFill>
                <a:schemeClr val="tx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Book Antiqua" pitchFamily="18" charset="0"/>
            </a:endParaRPr>
          </a:p>
        </p:txBody>
      </p:sp>
      <p:sp>
        <p:nvSpPr>
          <p:cNvPr id="18" name="Стрелка вправо 17">
            <a:hlinkClick r:id="" action="ppaction://hlinkshowjump?jump=nextslide"/>
          </p:cNvPr>
          <p:cNvSpPr/>
          <p:nvPr/>
        </p:nvSpPr>
        <p:spPr>
          <a:xfrm>
            <a:off x="8215338" y="6000768"/>
            <a:ext cx="571504" cy="500066"/>
          </a:xfrm>
          <a:prstGeom prst="rightArrow">
            <a:avLst/>
          </a:prstGeom>
          <a:solidFill>
            <a:srgbClr val="72009A">
              <a:alpha val="65000"/>
            </a:srgbClr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Крест 18">
            <a:hlinkClick r:id="" action="ppaction://hlinkshowjump?jump=endshow"/>
          </p:cNvPr>
          <p:cNvSpPr/>
          <p:nvPr/>
        </p:nvSpPr>
        <p:spPr>
          <a:xfrm rot="2872380">
            <a:off x="430390" y="6085447"/>
            <a:ext cx="403282" cy="394077"/>
          </a:xfrm>
          <a:prstGeom prst="plus">
            <a:avLst/>
          </a:prstGeom>
          <a:solidFill>
            <a:srgbClr val="72009A">
              <a:alpha val="67000"/>
            </a:srgbClr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</p:childTnLst>
        </p:cTn>
      </p:par>
    </p:tnLst>
    <p:bldLst>
      <p:bldP spid="11" grpId="0" animBg="1"/>
      <p:bldP spid="13" grpId="0" animBg="1"/>
      <p:bldP spid="14" grpId="0" animBg="1"/>
      <p:bldP spid="15" grpId="0" animBg="1"/>
      <p:bldP spid="16" grpId="0" animBg="1"/>
      <p:bldP spid="1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71538" y="928670"/>
            <a:ext cx="2857520" cy="714380"/>
          </a:xfrm>
          <a:prstGeom prst="rect">
            <a:avLst/>
          </a:prstGeom>
          <a:solidFill>
            <a:srgbClr val="FFCCFF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endParaRPr lang="ru-RU" sz="3600" b="1" dirty="0" smtClean="0">
              <a:ln w="11430"/>
              <a:solidFill>
                <a:schemeClr val="tx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Book Antiqua" pitchFamily="18" charset="0"/>
            </a:endParaRPr>
          </a:p>
          <a:p>
            <a:pPr algn="ctr"/>
            <a:r>
              <a:rPr lang="ru-RU" sz="4400" b="1" dirty="0" smtClean="0">
                <a:ln w="11430"/>
                <a:solidFill>
                  <a:schemeClr val="tx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ook Antiqua" pitchFamily="18" charset="0"/>
              </a:rPr>
              <a:t>ПРИКАЗ</a:t>
            </a:r>
            <a:endParaRPr lang="ru-RU" sz="3600" b="1" dirty="0" smtClean="0">
              <a:ln w="11430"/>
              <a:solidFill>
                <a:schemeClr val="tx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Book Antiqua" pitchFamily="18" charset="0"/>
            </a:endParaRPr>
          </a:p>
          <a:p>
            <a:pPr algn="ctr"/>
            <a:endParaRPr lang="ru-RU" sz="3600" b="1" dirty="0">
              <a:ln w="11430"/>
              <a:solidFill>
                <a:schemeClr val="tx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Book Antiqua" pitchFamily="18" charset="0"/>
            </a:endParaRPr>
          </a:p>
        </p:txBody>
      </p:sp>
      <p:sp>
        <p:nvSpPr>
          <p:cNvPr id="7" name="Стрелка вниз 6"/>
          <p:cNvSpPr/>
          <p:nvPr/>
        </p:nvSpPr>
        <p:spPr>
          <a:xfrm>
            <a:off x="2143108" y="1714488"/>
            <a:ext cx="642942" cy="642942"/>
          </a:xfrm>
          <a:prstGeom prst="downArrow">
            <a:avLst/>
          </a:prstGeom>
          <a:solidFill>
            <a:srgbClr val="CC00CC">
              <a:alpha val="45000"/>
            </a:srgb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трелка вниз 10"/>
          <p:cNvSpPr/>
          <p:nvPr/>
        </p:nvSpPr>
        <p:spPr>
          <a:xfrm>
            <a:off x="6429388" y="1714488"/>
            <a:ext cx="642942" cy="642942"/>
          </a:xfrm>
          <a:prstGeom prst="downArrow">
            <a:avLst/>
          </a:prstGeom>
          <a:solidFill>
            <a:srgbClr val="FFFF00">
              <a:alpha val="72000"/>
            </a:srgb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642910" y="2428868"/>
            <a:ext cx="3571900" cy="2000264"/>
          </a:xfrm>
          <a:prstGeom prst="rect">
            <a:avLst/>
          </a:prstGeom>
          <a:solidFill>
            <a:srgbClr val="CC00CC">
              <a:alpha val="25000"/>
            </a:srgb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endParaRPr lang="ru-RU" sz="4400" b="1" dirty="0" smtClean="0">
              <a:ln w="11430"/>
              <a:solidFill>
                <a:schemeClr val="tx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Book Antiqua" pitchFamily="18" charset="0"/>
            </a:endParaRPr>
          </a:p>
          <a:p>
            <a:pPr algn="ctr"/>
            <a:r>
              <a:rPr lang="ru-RU" sz="4400" b="1" dirty="0" smtClean="0">
                <a:ln w="11430"/>
                <a:solidFill>
                  <a:schemeClr val="tx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ook Antiqua" pitchFamily="18" charset="0"/>
              </a:rPr>
              <a:t>причуда</a:t>
            </a:r>
          </a:p>
          <a:p>
            <a:pPr algn="ctr"/>
            <a:endParaRPr lang="ru-RU" sz="4400" b="1" dirty="0">
              <a:ln w="11430"/>
              <a:solidFill>
                <a:schemeClr val="tx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Book Antiqua" pitchFamily="18" charset="0"/>
            </a:endParaRPr>
          </a:p>
        </p:txBody>
      </p:sp>
      <p:sp>
        <p:nvSpPr>
          <p:cNvPr id="12" name="Стрелка вниз 11"/>
          <p:cNvSpPr/>
          <p:nvPr/>
        </p:nvSpPr>
        <p:spPr>
          <a:xfrm>
            <a:off x="2143108" y="4500570"/>
            <a:ext cx="642942" cy="642942"/>
          </a:xfrm>
          <a:prstGeom prst="downArrow">
            <a:avLst/>
          </a:prstGeom>
          <a:solidFill>
            <a:srgbClr val="9999FF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1000100" y="5214950"/>
            <a:ext cx="2857520" cy="714380"/>
          </a:xfrm>
          <a:prstGeom prst="rect">
            <a:avLst/>
          </a:prstGeom>
          <a:solidFill>
            <a:srgbClr val="9999FF">
              <a:alpha val="30980"/>
            </a:srgb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endParaRPr lang="ru-RU" sz="3600" b="1" dirty="0" smtClean="0">
              <a:ln w="11430"/>
              <a:solidFill>
                <a:schemeClr val="tx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Book Antiqua" pitchFamily="18" charset="0"/>
            </a:endParaRPr>
          </a:p>
          <a:p>
            <a:pPr algn="ctr"/>
            <a:r>
              <a:rPr lang="ru-RU" sz="4400" b="1" dirty="0" smtClean="0">
                <a:ln w="11430"/>
                <a:solidFill>
                  <a:schemeClr val="tx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ook Antiqua" pitchFamily="18" charset="0"/>
              </a:rPr>
              <a:t>КАПРИЗ</a:t>
            </a:r>
            <a:endParaRPr lang="ru-RU" sz="3600" b="1" dirty="0" smtClean="0">
              <a:ln w="11430"/>
              <a:solidFill>
                <a:schemeClr val="tx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Book Antiqua" pitchFamily="18" charset="0"/>
            </a:endParaRPr>
          </a:p>
          <a:p>
            <a:pPr algn="ctr"/>
            <a:endParaRPr lang="ru-RU" sz="3600" b="1" dirty="0">
              <a:ln w="11430"/>
              <a:solidFill>
                <a:schemeClr val="tx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Book Antiqua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5143504" y="928670"/>
            <a:ext cx="3071834" cy="714380"/>
          </a:xfrm>
          <a:prstGeom prst="rect">
            <a:avLst/>
          </a:prstGeom>
          <a:solidFill>
            <a:srgbClr val="FFFF99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endParaRPr lang="ru-RU" sz="3600" b="1" dirty="0" smtClean="0">
              <a:ln w="11430"/>
              <a:solidFill>
                <a:schemeClr val="tx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Book Antiqua" pitchFamily="18" charset="0"/>
            </a:endParaRPr>
          </a:p>
          <a:p>
            <a:pPr algn="ctr"/>
            <a:r>
              <a:rPr lang="ru-RU" sz="4400" b="1" dirty="0" smtClean="0">
                <a:ln w="11430"/>
                <a:solidFill>
                  <a:schemeClr val="tx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ook Antiqua" pitchFamily="18" charset="0"/>
              </a:rPr>
              <a:t>ШНУРОК</a:t>
            </a:r>
            <a:endParaRPr lang="ru-RU" sz="3600" b="1" dirty="0" smtClean="0">
              <a:ln w="11430"/>
              <a:solidFill>
                <a:schemeClr val="tx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Book Antiqua" pitchFamily="18" charset="0"/>
            </a:endParaRPr>
          </a:p>
          <a:p>
            <a:pPr algn="ctr"/>
            <a:endParaRPr lang="ru-RU" sz="3600" b="1" dirty="0">
              <a:ln w="11430"/>
              <a:solidFill>
                <a:schemeClr val="tx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Book Antiqua" pitchFamily="18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5000628" y="2428868"/>
            <a:ext cx="3571900" cy="2000264"/>
          </a:xfrm>
          <a:prstGeom prst="rect">
            <a:avLst/>
          </a:prstGeom>
          <a:solidFill>
            <a:srgbClr val="CCFF66">
              <a:alpha val="24706"/>
            </a:srgb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endParaRPr lang="ru-RU" sz="4000" b="1" dirty="0" smtClean="0">
              <a:ln w="11430"/>
              <a:solidFill>
                <a:schemeClr val="tx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Book Antiqua" pitchFamily="18" charset="0"/>
            </a:endParaRPr>
          </a:p>
          <a:p>
            <a:pPr algn="ctr"/>
            <a:r>
              <a:rPr lang="ru-RU" sz="4000" b="1" dirty="0" smtClean="0">
                <a:ln w="11430"/>
                <a:solidFill>
                  <a:schemeClr val="tx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ook Antiqua" pitchFamily="18" charset="0"/>
              </a:rPr>
              <a:t>крупная хищная птица</a:t>
            </a:r>
          </a:p>
          <a:p>
            <a:pPr algn="ctr"/>
            <a:endParaRPr lang="ru-RU" sz="4000" b="1" dirty="0">
              <a:ln w="11430"/>
              <a:solidFill>
                <a:schemeClr val="tx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Book Antiqua" pitchFamily="18" charset="0"/>
            </a:endParaRPr>
          </a:p>
        </p:txBody>
      </p:sp>
      <p:sp>
        <p:nvSpPr>
          <p:cNvPr id="16" name="Стрелка вниз 15"/>
          <p:cNvSpPr/>
          <p:nvPr/>
        </p:nvSpPr>
        <p:spPr>
          <a:xfrm>
            <a:off x="6429388" y="4500570"/>
            <a:ext cx="642942" cy="642942"/>
          </a:xfrm>
          <a:prstGeom prst="downArrow">
            <a:avLst/>
          </a:prstGeom>
          <a:solidFill>
            <a:srgbClr val="CCFF66">
              <a:alpha val="72000"/>
            </a:srgb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5214942" y="5214950"/>
            <a:ext cx="3143272" cy="714380"/>
          </a:xfrm>
          <a:prstGeom prst="rect">
            <a:avLst/>
          </a:prstGeom>
          <a:solidFill>
            <a:srgbClr val="99FF33">
              <a:alpha val="56000"/>
            </a:srgb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endParaRPr lang="ru-RU" sz="3600" b="1" dirty="0" smtClean="0">
              <a:ln w="11430"/>
              <a:solidFill>
                <a:schemeClr val="tx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Book Antiqua" pitchFamily="18" charset="0"/>
            </a:endParaRPr>
          </a:p>
          <a:p>
            <a:pPr algn="ctr"/>
            <a:r>
              <a:rPr lang="ru-RU" sz="4400" b="1" dirty="0" smtClean="0">
                <a:ln w="11430"/>
                <a:solidFill>
                  <a:schemeClr val="tx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ook Antiqua" pitchFamily="18" charset="0"/>
              </a:rPr>
              <a:t>КОРШУН</a:t>
            </a:r>
            <a:endParaRPr lang="ru-RU" sz="3600" b="1" dirty="0" smtClean="0">
              <a:ln w="11430"/>
              <a:solidFill>
                <a:schemeClr val="tx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Book Antiqua" pitchFamily="18" charset="0"/>
            </a:endParaRPr>
          </a:p>
          <a:p>
            <a:pPr algn="ctr"/>
            <a:endParaRPr lang="ru-RU" sz="3600" b="1" dirty="0">
              <a:ln w="11430"/>
              <a:solidFill>
                <a:schemeClr val="tx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Book Antiqua" pitchFamily="18" charset="0"/>
            </a:endParaRPr>
          </a:p>
        </p:txBody>
      </p:sp>
      <p:sp>
        <p:nvSpPr>
          <p:cNvPr id="18" name="Стрелка вправо 17">
            <a:hlinkClick r:id="" action="ppaction://hlinkshowjump?jump=nextslide"/>
          </p:cNvPr>
          <p:cNvSpPr/>
          <p:nvPr/>
        </p:nvSpPr>
        <p:spPr>
          <a:xfrm>
            <a:off x="8215338" y="6000768"/>
            <a:ext cx="571504" cy="500066"/>
          </a:xfrm>
          <a:prstGeom prst="rightArrow">
            <a:avLst/>
          </a:prstGeom>
          <a:solidFill>
            <a:srgbClr val="72009A">
              <a:alpha val="65000"/>
            </a:srgbClr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Крест 18">
            <a:hlinkClick r:id="" action="ppaction://hlinkshowjump?jump=endshow"/>
          </p:cNvPr>
          <p:cNvSpPr/>
          <p:nvPr/>
        </p:nvSpPr>
        <p:spPr>
          <a:xfrm rot="2872380">
            <a:off x="430390" y="6085447"/>
            <a:ext cx="403282" cy="394077"/>
          </a:xfrm>
          <a:prstGeom prst="plus">
            <a:avLst/>
          </a:prstGeom>
          <a:solidFill>
            <a:srgbClr val="72009A">
              <a:alpha val="67000"/>
            </a:srgbClr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</p:childTnLst>
        </p:cTn>
      </p:par>
    </p:tnLst>
    <p:bldLst>
      <p:bldP spid="11" grpId="0" animBg="1"/>
      <p:bldP spid="13" grpId="0" animBg="1"/>
      <p:bldP spid="14" grpId="0" animBg="1"/>
      <p:bldP spid="15" grpId="0" animBg="1"/>
      <p:bldP spid="16" grpId="0" animBg="1"/>
      <p:bldP spid="1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71538" y="928670"/>
            <a:ext cx="2857520" cy="714380"/>
          </a:xfrm>
          <a:prstGeom prst="rect">
            <a:avLst/>
          </a:prstGeom>
          <a:solidFill>
            <a:srgbClr val="FFCCFF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endParaRPr lang="ru-RU" sz="3600" b="1" dirty="0" smtClean="0">
              <a:ln w="11430"/>
              <a:solidFill>
                <a:schemeClr val="tx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Book Antiqua" pitchFamily="18" charset="0"/>
            </a:endParaRPr>
          </a:p>
          <a:p>
            <a:pPr algn="ctr"/>
            <a:r>
              <a:rPr lang="ru-RU" sz="4400" b="1" dirty="0" smtClean="0">
                <a:ln w="11430"/>
                <a:solidFill>
                  <a:schemeClr val="tx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ook Antiqua" pitchFamily="18" charset="0"/>
              </a:rPr>
              <a:t>УДАР</a:t>
            </a:r>
            <a:endParaRPr lang="ru-RU" sz="3600" b="1" dirty="0" smtClean="0">
              <a:ln w="11430"/>
              <a:solidFill>
                <a:schemeClr val="tx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Book Antiqua" pitchFamily="18" charset="0"/>
            </a:endParaRPr>
          </a:p>
          <a:p>
            <a:pPr algn="ctr"/>
            <a:endParaRPr lang="ru-RU" sz="3600" b="1" dirty="0">
              <a:ln w="11430"/>
              <a:solidFill>
                <a:schemeClr val="tx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Book Antiqua" pitchFamily="18" charset="0"/>
            </a:endParaRPr>
          </a:p>
        </p:txBody>
      </p:sp>
      <p:sp>
        <p:nvSpPr>
          <p:cNvPr id="7" name="Стрелка вниз 6"/>
          <p:cNvSpPr/>
          <p:nvPr/>
        </p:nvSpPr>
        <p:spPr>
          <a:xfrm>
            <a:off x="2143108" y="1714488"/>
            <a:ext cx="642942" cy="642942"/>
          </a:xfrm>
          <a:prstGeom prst="downArrow">
            <a:avLst/>
          </a:prstGeom>
          <a:solidFill>
            <a:srgbClr val="CC00CC">
              <a:alpha val="45000"/>
            </a:srgb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трелка вниз 10"/>
          <p:cNvSpPr/>
          <p:nvPr/>
        </p:nvSpPr>
        <p:spPr>
          <a:xfrm>
            <a:off x="6429388" y="1714488"/>
            <a:ext cx="642942" cy="642942"/>
          </a:xfrm>
          <a:prstGeom prst="downArrow">
            <a:avLst/>
          </a:prstGeom>
          <a:solidFill>
            <a:srgbClr val="FFFF00">
              <a:alpha val="72000"/>
            </a:srgb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714348" y="2428868"/>
            <a:ext cx="3571900" cy="2000264"/>
          </a:xfrm>
          <a:prstGeom prst="rect">
            <a:avLst/>
          </a:prstGeom>
          <a:solidFill>
            <a:srgbClr val="CC00CC">
              <a:alpha val="25000"/>
            </a:srgb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endParaRPr lang="ru-RU" sz="4000" b="1" dirty="0" smtClean="0">
              <a:ln w="11430"/>
              <a:solidFill>
                <a:schemeClr val="tx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Book Antiqua" pitchFamily="18" charset="0"/>
            </a:endParaRPr>
          </a:p>
          <a:p>
            <a:pPr algn="ctr"/>
            <a:r>
              <a:rPr lang="ru-RU" sz="4000" b="1" dirty="0" smtClean="0">
                <a:ln w="11430"/>
                <a:solidFill>
                  <a:schemeClr val="tx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ook Antiqua" pitchFamily="18" charset="0"/>
              </a:rPr>
              <a:t>горная порода</a:t>
            </a:r>
          </a:p>
          <a:p>
            <a:pPr algn="ctr"/>
            <a:endParaRPr lang="ru-RU" sz="4000" b="1" dirty="0">
              <a:ln w="11430"/>
              <a:solidFill>
                <a:schemeClr val="tx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Book Antiqua" pitchFamily="18" charset="0"/>
            </a:endParaRPr>
          </a:p>
        </p:txBody>
      </p:sp>
      <p:sp>
        <p:nvSpPr>
          <p:cNvPr id="12" name="Стрелка вниз 11"/>
          <p:cNvSpPr/>
          <p:nvPr/>
        </p:nvSpPr>
        <p:spPr>
          <a:xfrm>
            <a:off x="2143108" y="4500570"/>
            <a:ext cx="642942" cy="642942"/>
          </a:xfrm>
          <a:prstGeom prst="downArrow">
            <a:avLst/>
          </a:prstGeom>
          <a:solidFill>
            <a:srgbClr val="9999FF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1142976" y="5214950"/>
            <a:ext cx="2857520" cy="714380"/>
          </a:xfrm>
          <a:prstGeom prst="rect">
            <a:avLst/>
          </a:prstGeom>
          <a:solidFill>
            <a:srgbClr val="9999FF">
              <a:alpha val="30980"/>
            </a:srgb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endParaRPr lang="ru-RU" sz="3600" b="1" dirty="0" smtClean="0">
              <a:ln w="11430"/>
              <a:solidFill>
                <a:schemeClr val="tx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Book Antiqua" pitchFamily="18" charset="0"/>
            </a:endParaRPr>
          </a:p>
          <a:p>
            <a:pPr algn="ctr"/>
            <a:r>
              <a:rPr lang="ru-RU" sz="4400" b="1" dirty="0" smtClean="0">
                <a:ln w="11430"/>
                <a:solidFill>
                  <a:schemeClr val="tx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ook Antiqua" pitchFamily="18" charset="0"/>
              </a:rPr>
              <a:t>РУДА</a:t>
            </a:r>
            <a:endParaRPr lang="ru-RU" sz="3600" b="1" dirty="0" smtClean="0">
              <a:ln w="11430"/>
              <a:solidFill>
                <a:schemeClr val="tx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Book Antiqua" pitchFamily="18" charset="0"/>
            </a:endParaRPr>
          </a:p>
          <a:p>
            <a:pPr algn="ctr"/>
            <a:endParaRPr lang="ru-RU" sz="3600" b="1" dirty="0">
              <a:ln w="11430"/>
              <a:solidFill>
                <a:schemeClr val="tx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Book Antiqua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5286380" y="928670"/>
            <a:ext cx="2857520" cy="714380"/>
          </a:xfrm>
          <a:prstGeom prst="rect">
            <a:avLst/>
          </a:prstGeom>
          <a:solidFill>
            <a:srgbClr val="FFFF99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endParaRPr lang="ru-RU" sz="3600" b="1" dirty="0" smtClean="0">
              <a:ln w="11430"/>
              <a:solidFill>
                <a:schemeClr val="tx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Book Antiqua" pitchFamily="18" charset="0"/>
            </a:endParaRPr>
          </a:p>
          <a:p>
            <a:pPr algn="ctr"/>
            <a:r>
              <a:rPr lang="ru-RU" sz="4400" b="1" dirty="0" smtClean="0">
                <a:ln w="11430"/>
                <a:solidFill>
                  <a:schemeClr val="tx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ook Antiqua" pitchFamily="18" charset="0"/>
              </a:rPr>
              <a:t>ШРАМ</a:t>
            </a:r>
            <a:endParaRPr lang="ru-RU" sz="3600" b="1" dirty="0" smtClean="0">
              <a:ln w="11430"/>
              <a:solidFill>
                <a:schemeClr val="tx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Book Antiqua" pitchFamily="18" charset="0"/>
            </a:endParaRPr>
          </a:p>
          <a:p>
            <a:pPr algn="ctr"/>
            <a:endParaRPr lang="ru-RU" sz="3600" b="1" dirty="0">
              <a:ln w="11430"/>
              <a:solidFill>
                <a:schemeClr val="tx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Book Antiqua" pitchFamily="18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4929190" y="2428868"/>
            <a:ext cx="3571900" cy="2000264"/>
          </a:xfrm>
          <a:prstGeom prst="rect">
            <a:avLst/>
          </a:prstGeom>
          <a:solidFill>
            <a:srgbClr val="CCFF66">
              <a:alpha val="24706"/>
            </a:srgb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endParaRPr lang="ru-RU" sz="3800" b="1" dirty="0" smtClean="0">
              <a:ln w="11430"/>
              <a:solidFill>
                <a:schemeClr val="tx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Book Antiqua" pitchFamily="18" charset="0"/>
            </a:endParaRPr>
          </a:p>
          <a:p>
            <a:pPr algn="ctr"/>
            <a:r>
              <a:rPr lang="ru-RU" sz="3800" b="1" dirty="0" smtClean="0">
                <a:ln w="11430"/>
                <a:solidFill>
                  <a:schemeClr val="tx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ook Antiqua" pitchFamily="18" charset="0"/>
              </a:rPr>
              <a:t>музыкальное произведение</a:t>
            </a:r>
          </a:p>
          <a:p>
            <a:pPr algn="ctr"/>
            <a:endParaRPr lang="ru-RU" sz="3800" b="1" dirty="0">
              <a:ln w="11430"/>
              <a:solidFill>
                <a:schemeClr val="tx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Book Antiqua" pitchFamily="18" charset="0"/>
            </a:endParaRPr>
          </a:p>
        </p:txBody>
      </p:sp>
      <p:sp>
        <p:nvSpPr>
          <p:cNvPr id="16" name="Стрелка вниз 15"/>
          <p:cNvSpPr/>
          <p:nvPr/>
        </p:nvSpPr>
        <p:spPr>
          <a:xfrm>
            <a:off x="6429388" y="4500570"/>
            <a:ext cx="642942" cy="642942"/>
          </a:xfrm>
          <a:prstGeom prst="downArrow">
            <a:avLst/>
          </a:prstGeom>
          <a:solidFill>
            <a:srgbClr val="CCFF66">
              <a:alpha val="72000"/>
            </a:srgb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5286380" y="5214950"/>
            <a:ext cx="2857520" cy="714380"/>
          </a:xfrm>
          <a:prstGeom prst="rect">
            <a:avLst/>
          </a:prstGeom>
          <a:solidFill>
            <a:srgbClr val="99FF33">
              <a:alpha val="56000"/>
            </a:srgb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endParaRPr lang="ru-RU" sz="3600" b="1" dirty="0" smtClean="0">
              <a:ln w="11430"/>
              <a:solidFill>
                <a:schemeClr val="tx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Book Antiqua" pitchFamily="18" charset="0"/>
            </a:endParaRPr>
          </a:p>
          <a:p>
            <a:pPr algn="ctr"/>
            <a:r>
              <a:rPr lang="ru-RU" sz="4400" b="1" dirty="0" smtClean="0">
                <a:ln w="11430"/>
                <a:solidFill>
                  <a:schemeClr val="tx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ook Antiqua" pitchFamily="18" charset="0"/>
              </a:rPr>
              <a:t>МАРШ</a:t>
            </a:r>
            <a:endParaRPr lang="ru-RU" sz="3600" b="1" dirty="0" smtClean="0">
              <a:ln w="11430"/>
              <a:solidFill>
                <a:schemeClr val="tx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Book Antiqua" pitchFamily="18" charset="0"/>
            </a:endParaRPr>
          </a:p>
          <a:p>
            <a:pPr algn="ctr"/>
            <a:endParaRPr lang="ru-RU" sz="3600" b="1" dirty="0">
              <a:ln w="11430"/>
              <a:solidFill>
                <a:schemeClr val="tx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Book Antiqua" pitchFamily="18" charset="0"/>
            </a:endParaRPr>
          </a:p>
        </p:txBody>
      </p:sp>
      <p:sp>
        <p:nvSpPr>
          <p:cNvPr id="18" name="Стрелка вправо 17">
            <a:hlinkClick r:id="" action="ppaction://hlinkshowjump?jump=nextslide"/>
          </p:cNvPr>
          <p:cNvSpPr/>
          <p:nvPr/>
        </p:nvSpPr>
        <p:spPr>
          <a:xfrm>
            <a:off x="8143900" y="6000768"/>
            <a:ext cx="571504" cy="500066"/>
          </a:xfrm>
          <a:prstGeom prst="rightArrow">
            <a:avLst/>
          </a:prstGeom>
          <a:solidFill>
            <a:srgbClr val="72009A">
              <a:alpha val="65000"/>
            </a:srgbClr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Крест 18">
            <a:hlinkClick r:id="" action="ppaction://hlinkshowjump?jump=endshow"/>
          </p:cNvPr>
          <p:cNvSpPr/>
          <p:nvPr/>
        </p:nvSpPr>
        <p:spPr>
          <a:xfrm rot="2872380">
            <a:off x="430390" y="6085447"/>
            <a:ext cx="403282" cy="394077"/>
          </a:xfrm>
          <a:prstGeom prst="plus">
            <a:avLst/>
          </a:prstGeom>
          <a:solidFill>
            <a:srgbClr val="72009A">
              <a:alpha val="67000"/>
            </a:srgbClr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</p:childTnLst>
        </p:cTn>
      </p:par>
    </p:tnLst>
    <p:bldLst>
      <p:bldP spid="11" grpId="0" animBg="1"/>
      <p:bldP spid="13" grpId="0" animBg="1"/>
      <p:bldP spid="14" grpId="0" animBg="1"/>
      <p:bldP spid="15" grpId="0" animBg="1"/>
      <p:bldP spid="16" grpId="0" animBg="1"/>
      <p:bldP spid="1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71538" y="1000108"/>
            <a:ext cx="2857520" cy="714380"/>
          </a:xfrm>
          <a:prstGeom prst="rect">
            <a:avLst/>
          </a:prstGeom>
          <a:solidFill>
            <a:srgbClr val="FFCCFF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endParaRPr lang="ru-RU" sz="3600" b="1" dirty="0" smtClean="0">
              <a:ln w="11430"/>
              <a:solidFill>
                <a:schemeClr val="tx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Book Antiqua" pitchFamily="18" charset="0"/>
            </a:endParaRPr>
          </a:p>
          <a:p>
            <a:pPr algn="ctr"/>
            <a:r>
              <a:rPr lang="ru-RU" sz="4400" b="1" dirty="0" smtClean="0">
                <a:ln w="11430"/>
                <a:solidFill>
                  <a:schemeClr val="tx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ook Antiqua" pitchFamily="18" charset="0"/>
              </a:rPr>
              <a:t>ЧИСЛА</a:t>
            </a:r>
            <a:endParaRPr lang="ru-RU" sz="3600" b="1" dirty="0" smtClean="0">
              <a:ln w="11430"/>
              <a:solidFill>
                <a:schemeClr val="tx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Book Antiqua" pitchFamily="18" charset="0"/>
            </a:endParaRPr>
          </a:p>
          <a:p>
            <a:pPr algn="ctr"/>
            <a:endParaRPr lang="ru-RU" sz="3600" b="1" dirty="0">
              <a:ln w="11430"/>
              <a:solidFill>
                <a:schemeClr val="tx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Book Antiqua" pitchFamily="18" charset="0"/>
            </a:endParaRPr>
          </a:p>
        </p:txBody>
      </p:sp>
      <p:sp>
        <p:nvSpPr>
          <p:cNvPr id="7" name="Стрелка вниз 6"/>
          <p:cNvSpPr/>
          <p:nvPr/>
        </p:nvSpPr>
        <p:spPr>
          <a:xfrm>
            <a:off x="2143108" y="1785926"/>
            <a:ext cx="642942" cy="642942"/>
          </a:xfrm>
          <a:prstGeom prst="downArrow">
            <a:avLst/>
          </a:prstGeom>
          <a:solidFill>
            <a:srgbClr val="CC00CC">
              <a:alpha val="45000"/>
            </a:srgb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трелка вниз 10"/>
          <p:cNvSpPr/>
          <p:nvPr/>
        </p:nvSpPr>
        <p:spPr>
          <a:xfrm>
            <a:off x="6429388" y="1785926"/>
            <a:ext cx="642942" cy="642942"/>
          </a:xfrm>
          <a:prstGeom prst="downArrow">
            <a:avLst/>
          </a:prstGeom>
          <a:solidFill>
            <a:srgbClr val="FFFF00">
              <a:alpha val="72000"/>
            </a:srgb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714348" y="2500306"/>
            <a:ext cx="3571900" cy="2000264"/>
          </a:xfrm>
          <a:prstGeom prst="rect">
            <a:avLst/>
          </a:prstGeom>
          <a:solidFill>
            <a:srgbClr val="CC00CC">
              <a:alpha val="25000"/>
            </a:srgb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endParaRPr lang="ru-RU" sz="2800" b="1" dirty="0" smtClean="0">
              <a:ln w="11430"/>
              <a:solidFill>
                <a:schemeClr val="tx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Book Antiqua" pitchFamily="18" charset="0"/>
            </a:endParaRPr>
          </a:p>
          <a:p>
            <a:pPr algn="ctr"/>
            <a:r>
              <a:rPr lang="ru-RU" sz="2800" b="1" dirty="0" smtClean="0">
                <a:ln w="11430"/>
                <a:solidFill>
                  <a:schemeClr val="tx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ook Antiqua" pitchFamily="18" charset="0"/>
              </a:rPr>
              <a:t>человек, обладающий большой физической силой</a:t>
            </a:r>
          </a:p>
          <a:p>
            <a:pPr algn="ctr"/>
            <a:endParaRPr lang="ru-RU" sz="2800" b="1" dirty="0">
              <a:ln w="11430"/>
              <a:solidFill>
                <a:schemeClr val="tx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Book Antiqua" pitchFamily="18" charset="0"/>
            </a:endParaRPr>
          </a:p>
        </p:txBody>
      </p:sp>
      <p:sp>
        <p:nvSpPr>
          <p:cNvPr id="12" name="Стрелка вниз 11"/>
          <p:cNvSpPr/>
          <p:nvPr/>
        </p:nvSpPr>
        <p:spPr>
          <a:xfrm>
            <a:off x="2143108" y="4572008"/>
            <a:ext cx="642942" cy="642942"/>
          </a:xfrm>
          <a:prstGeom prst="downArrow">
            <a:avLst/>
          </a:prstGeom>
          <a:solidFill>
            <a:srgbClr val="9999FF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1071538" y="5286388"/>
            <a:ext cx="2857520" cy="714380"/>
          </a:xfrm>
          <a:prstGeom prst="rect">
            <a:avLst/>
          </a:prstGeom>
          <a:solidFill>
            <a:srgbClr val="9999FF">
              <a:alpha val="30980"/>
            </a:srgb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endParaRPr lang="ru-RU" sz="3600" b="1" dirty="0" smtClean="0">
              <a:ln w="11430"/>
              <a:solidFill>
                <a:schemeClr val="tx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Book Antiqua" pitchFamily="18" charset="0"/>
            </a:endParaRPr>
          </a:p>
          <a:p>
            <a:pPr algn="ctr"/>
            <a:r>
              <a:rPr lang="ru-RU" sz="4400" b="1" dirty="0" smtClean="0">
                <a:ln w="11430"/>
                <a:solidFill>
                  <a:schemeClr val="tx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ook Antiqua" pitchFamily="18" charset="0"/>
              </a:rPr>
              <a:t>СИЛАЧ</a:t>
            </a:r>
            <a:endParaRPr lang="ru-RU" sz="3600" b="1" dirty="0" smtClean="0">
              <a:ln w="11430"/>
              <a:solidFill>
                <a:schemeClr val="tx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Book Antiqua" pitchFamily="18" charset="0"/>
            </a:endParaRPr>
          </a:p>
          <a:p>
            <a:pPr algn="ctr"/>
            <a:endParaRPr lang="ru-RU" sz="3600" b="1" dirty="0">
              <a:ln w="11430"/>
              <a:solidFill>
                <a:schemeClr val="tx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Book Antiqua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5286380" y="1000108"/>
            <a:ext cx="2857520" cy="714380"/>
          </a:xfrm>
          <a:prstGeom prst="rect">
            <a:avLst/>
          </a:prstGeom>
          <a:solidFill>
            <a:srgbClr val="FFFF99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endParaRPr lang="ru-RU" sz="3600" b="1" dirty="0" smtClean="0">
              <a:ln w="11430"/>
              <a:solidFill>
                <a:schemeClr val="tx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Book Antiqua" pitchFamily="18" charset="0"/>
            </a:endParaRPr>
          </a:p>
          <a:p>
            <a:pPr algn="ctr"/>
            <a:r>
              <a:rPr lang="ru-RU" sz="4400" b="1" dirty="0" smtClean="0">
                <a:ln w="11430"/>
                <a:solidFill>
                  <a:schemeClr val="tx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ook Antiqua" pitchFamily="18" charset="0"/>
              </a:rPr>
              <a:t>ХАОС</a:t>
            </a:r>
            <a:endParaRPr lang="ru-RU" sz="3600" b="1" dirty="0" smtClean="0">
              <a:ln w="11430"/>
              <a:solidFill>
                <a:schemeClr val="tx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Book Antiqua" pitchFamily="18" charset="0"/>
            </a:endParaRPr>
          </a:p>
          <a:p>
            <a:pPr algn="ctr"/>
            <a:endParaRPr lang="ru-RU" sz="3600" b="1" dirty="0">
              <a:ln w="11430"/>
              <a:solidFill>
                <a:schemeClr val="tx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Book Antiqua" pitchFamily="18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5000628" y="2500306"/>
            <a:ext cx="3571900" cy="2000264"/>
          </a:xfrm>
          <a:prstGeom prst="rect">
            <a:avLst/>
          </a:prstGeom>
          <a:solidFill>
            <a:srgbClr val="CCFF66">
              <a:alpha val="24706"/>
            </a:srgb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endParaRPr lang="ru-RU" sz="4000" b="1" dirty="0" smtClean="0">
              <a:ln w="11430"/>
              <a:solidFill>
                <a:schemeClr val="tx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Book Antiqua" pitchFamily="18" charset="0"/>
            </a:endParaRPr>
          </a:p>
          <a:p>
            <a:pPr algn="ctr"/>
            <a:r>
              <a:rPr lang="ru-RU" sz="4000" b="1" dirty="0" smtClean="0">
                <a:ln w="11430"/>
                <a:solidFill>
                  <a:schemeClr val="tx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ook Antiqua" pitchFamily="18" charset="0"/>
              </a:rPr>
              <a:t>орудие для вспашки земли</a:t>
            </a:r>
          </a:p>
          <a:p>
            <a:pPr algn="ctr"/>
            <a:endParaRPr lang="ru-RU" sz="4000" b="1" dirty="0">
              <a:ln w="11430"/>
              <a:solidFill>
                <a:schemeClr val="tx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Book Antiqua" pitchFamily="18" charset="0"/>
            </a:endParaRPr>
          </a:p>
        </p:txBody>
      </p:sp>
      <p:sp>
        <p:nvSpPr>
          <p:cNvPr id="16" name="Стрелка вниз 15"/>
          <p:cNvSpPr/>
          <p:nvPr/>
        </p:nvSpPr>
        <p:spPr>
          <a:xfrm>
            <a:off x="6429388" y="4572008"/>
            <a:ext cx="642942" cy="642942"/>
          </a:xfrm>
          <a:prstGeom prst="downArrow">
            <a:avLst/>
          </a:prstGeom>
          <a:solidFill>
            <a:srgbClr val="CCFF66">
              <a:alpha val="72000"/>
            </a:srgb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5429256" y="5286388"/>
            <a:ext cx="2857520" cy="714380"/>
          </a:xfrm>
          <a:prstGeom prst="rect">
            <a:avLst/>
          </a:prstGeom>
          <a:solidFill>
            <a:srgbClr val="99FF33">
              <a:alpha val="56000"/>
            </a:srgb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endParaRPr lang="ru-RU" sz="3600" b="1" dirty="0" smtClean="0">
              <a:ln w="11430"/>
              <a:solidFill>
                <a:schemeClr val="tx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Book Antiqua" pitchFamily="18" charset="0"/>
            </a:endParaRPr>
          </a:p>
          <a:p>
            <a:pPr algn="ctr"/>
            <a:r>
              <a:rPr lang="ru-RU" sz="4400" b="1" dirty="0" smtClean="0">
                <a:ln w="11430"/>
                <a:solidFill>
                  <a:schemeClr val="tx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ook Antiqua" pitchFamily="18" charset="0"/>
              </a:rPr>
              <a:t>СОХА</a:t>
            </a:r>
            <a:endParaRPr lang="ru-RU" sz="3600" b="1" dirty="0" smtClean="0">
              <a:ln w="11430"/>
              <a:solidFill>
                <a:schemeClr val="tx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Book Antiqua" pitchFamily="18" charset="0"/>
            </a:endParaRPr>
          </a:p>
          <a:p>
            <a:pPr algn="ctr"/>
            <a:endParaRPr lang="ru-RU" sz="3600" b="1" dirty="0">
              <a:ln w="11430"/>
              <a:solidFill>
                <a:schemeClr val="tx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Book Antiqua" pitchFamily="18" charset="0"/>
            </a:endParaRPr>
          </a:p>
        </p:txBody>
      </p:sp>
      <p:sp>
        <p:nvSpPr>
          <p:cNvPr id="18" name="Стрелка вправо 17">
            <a:hlinkClick r:id="" action="ppaction://hlinkshowjump?jump=nextslide"/>
          </p:cNvPr>
          <p:cNvSpPr/>
          <p:nvPr/>
        </p:nvSpPr>
        <p:spPr>
          <a:xfrm>
            <a:off x="8143900" y="6000768"/>
            <a:ext cx="571504" cy="500066"/>
          </a:xfrm>
          <a:prstGeom prst="rightArrow">
            <a:avLst/>
          </a:prstGeom>
          <a:solidFill>
            <a:srgbClr val="72009A">
              <a:alpha val="65000"/>
            </a:srgbClr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Крест 18">
            <a:hlinkClick r:id="" action="ppaction://hlinkshowjump?jump=endshow"/>
          </p:cNvPr>
          <p:cNvSpPr/>
          <p:nvPr/>
        </p:nvSpPr>
        <p:spPr>
          <a:xfrm rot="2872380">
            <a:off x="430390" y="6085447"/>
            <a:ext cx="403282" cy="394077"/>
          </a:xfrm>
          <a:prstGeom prst="plus">
            <a:avLst/>
          </a:prstGeom>
          <a:solidFill>
            <a:srgbClr val="72009A">
              <a:alpha val="67000"/>
            </a:srgbClr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</p:childTnLst>
        </p:cTn>
      </p:par>
    </p:tnLst>
    <p:bldLst>
      <p:bldP spid="11" grpId="0" animBg="1"/>
      <p:bldP spid="13" grpId="0" animBg="1"/>
      <p:bldP spid="14" grpId="0" animBg="1"/>
      <p:bldP spid="15" grpId="0" animBg="1"/>
      <p:bldP spid="16" grpId="0" animBg="1"/>
      <p:bldP spid="17" grpId="0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196</TotalTime>
  <Words>329</Words>
  <PresentationFormat>Экран (4:3)</PresentationFormat>
  <Paragraphs>157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Татьяна</dc:creator>
  <cp:lastModifiedBy>Татьяна</cp:lastModifiedBy>
  <cp:revision>28</cp:revision>
  <dcterms:created xsi:type="dcterms:W3CDTF">2015-08-02T10:40:45Z</dcterms:created>
  <dcterms:modified xsi:type="dcterms:W3CDTF">2017-03-29T13:40:57Z</dcterms:modified>
</cp:coreProperties>
</file>